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4"/>
  </p:sldMasterIdLst>
  <p:notesMasterIdLst>
    <p:notesMasterId r:id="rId32"/>
  </p:notesMasterIdLst>
  <p:sldIdLst>
    <p:sldId id="283" r:id="rId5"/>
    <p:sldId id="315" r:id="rId6"/>
    <p:sldId id="314" r:id="rId7"/>
    <p:sldId id="313" r:id="rId8"/>
    <p:sldId id="290" r:id="rId9"/>
    <p:sldId id="291" r:id="rId10"/>
    <p:sldId id="308" r:id="rId11"/>
    <p:sldId id="310" r:id="rId12"/>
    <p:sldId id="311" r:id="rId13"/>
    <p:sldId id="317" r:id="rId14"/>
    <p:sldId id="316" r:id="rId15"/>
    <p:sldId id="312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6" r:id="rId24"/>
    <p:sldId id="327" r:id="rId25"/>
    <p:sldId id="325" r:id="rId26"/>
    <p:sldId id="328" r:id="rId27"/>
    <p:sldId id="329" r:id="rId28"/>
    <p:sldId id="330" r:id="rId29"/>
    <p:sldId id="331" r:id="rId30"/>
    <p:sldId id="332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sto MT" panose="02040603050505030304" pitchFamily="18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Ubisoft Sans" panose="02000504030000020004" pitchFamily="50" charset="0"/>
      <p:regular r:id="rId45"/>
      <p:bold r:id="rId46"/>
    </p:embeddedFont>
    <p:embeddedFont>
      <p:font typeface="Ubisoft Sans Bold" panose="020B0604020202020204" charset="0"/>
      <p:bold r:id="rId47"/>
    </p:embeddedFont>
    <p:embeddedFont>
      <p:font typeface="Wingdings 2" panose="050201020105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6C9639-2AD0-43CB-9750-B5D529CB4E38}">
          <p14:sldIdLst>
            <p14:sldId id="283"/>
          </p14:sldIdLst>
        </p14:section>
        <p14:section name="VVVVVV" id="{4A1B22FF-6629-4E1E-ABE4-4AA9A8B45BFA}">
          <p14:sldIdLst>
            <p14:sldId id="315"/>
            <p14:sldId id="314"/>
            <p14:sldId id="313"/>
          </p14:sldIdLst>
        </p14:section>
        <p14:section name="Logger" id="{6782AADC-A1F9-4081-909A-65ABEB21711C}">
          <p14:sldIdLst>
            <p14:sldId id="290"/>
            <p14:sldId id="291"/>
            <p14:sldId id="308"/>
            <p14:sldId id="310"/>
            <p14:sldId id="311"/>
            <p14:sldId id="317"/>
            <p14:sldId id="316"/>
            <p14:sldId id="312"/>
            <p14:sldId id="318"/>
            <p14:sldId id="319"/>
            <p14:sldId id="320"/>
            <p14:sldId id="321"/>
            <p14:sldId id="322"/>
          </p14:sldIdLst>
        </p14:section>
        <p14:section name="Application" id="{A4CD58FB-EC56-48C1-9CC3-DCAFD766A7F9}">
          <p14:sldIdLst>
            <p14:sldId id="323"/>
            <p14:sldId id="324"/>
            <p14:sldId id="326"/>
            <p14:sldId id="327"/>
            <p14:sldId id="325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93E"/>
    <a:srgbClr val="36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A005F-6ABD-48FF-B036-DB7EC7DE4A8E}" v="194" dt="2020-02-11T13:32:30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0010" autoAdjust="0"/>
  </p:normalViewPr>
  <p:slideViewPr>
    <p:cSldViewPr snapToGrid="0">
      <p:cViewPr varScale="1">
        <p:scale>
          <a:sx n="79" d="100"/>
          <a:sy n="79" d="100"/>
        </p:scale>
        <p:origin x="474" y="90"/>
      </p:cViewPr>
      <p:guideLst/>
    </p:cSldViewPr>
  </p:slideViewPr>
  <p:outlineViewPr>
    <p:cViewPr>
      <p:scale>
        <a:sx n="33" d="100"/>
        <a:sy n="33" d="100"/>
      </p:scale>
      <p:origin x="0" y="-1463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 Sobajic" userId="147b1a48-2d63-4975-b50f-e108bff9cf83" providerId="ADAL" clId="{D02A005F-6ABD-48FF-B036-DB7EC7DE4A8E}"/>
    <pc:docChg chg="undo custSel mod addSld delSld modSld sldOrd modMainMaster delSection modSection">
      <pc:chgData name="Nikola Sobajic" userId="147b1a48-2d63-4975-b50f-e108bff9cf83" providerId="ADAL" clId="{D02A005F-6ABD-48FF-B036-DB7EC7DE4A8E}" dt="2020-02-11T13:32:37.973" v="3020" actId="20577"/>
      <pc:docMkLst>
        <pc:docMk/>
      </pc:docMkLst>
      <pc:sldChg chg="addSp delSp modSp add ord modTransition">
        <pc:chgData name="Nikola Sobajic" userId="147b1a48-2d63-4975-b50f-e108bff9cf83" providerId="ADAL" clId="{D02A005F-6ABD-48FF-B036-DB7EC7DE4A8E}" dt="2020-02-02T12:30:21.756" v="1889" actId="403"/>
        <pc:sldMkLst>
          <pc:docMk/>
          <pc:sldMk cId="725638858" sldId="284"/>
        </pc:sldMkLst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2" creationId="{DD74D2CC-820F-4DA6-872F-11C83CAF1B25}"/>
          </ac:spMkLst>
        </pc:spChg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3" creationId="{144DD5B5-33B8-40CD-A0DA-48DB8C03C401}"/>
          </ac:spMkLst>
        </pc:spChg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4" creationId="{5369209C-6897-4CC6-B7DC-46ACB67250EC}"/>
          </ac:spMkLst>
        </pc:spChg>
        <pc:spChg chg="add mod">
          <ac:chgData name="Nikola Sobajic" userId="147b1a48-2d63-4975-b50f-e108bff9cf83" providerId="ADAL" clId="{D02A005F-6ABD-48FF-B036-DB7EC7DE4A8E}" dt="2020-02-02T11:56:40.404" v="1036" actId="2711"/>
          <ac:spMkLst>
            <pc:docMk/>
            <pc:sldMk cId="725638858" sldId="284"/>
            <ac:spMk id="5" creationId="{655E9AF7-3374-458A-AAC5-5A2E5AB586B0}"/>
          </ac:spMkLst>
        </pc:spChg>
        <pc:spChg chg="add mod">
          <ac:chgData name="Nikola Sobajic" userId="147b1a48-2d63-4975-b50f-e108bff9cf83" providerId="ADAL" clId="{D02A005F-6ABD-48FF-B036-DB7EC7DE4A8E}" dt="2020-02-02T12:30:21.756" v="1889" actId="403"/>
          <ac:spMkLst>
            <pc:docMk/>
            <pc:sldMk cId="725638858" sldId="284"/>
            <ac:spMk id="6" creationId="{B4D75704-186A-4FC3-BEE4-B7DE883A2A95}"/>
          </ac:spMkLst>
        </pc:spChg>
        <pc:spChg chg="add mod">
          <ac:chgData name="Nikola Sobajic" userId="147b1a48-2d63-4975-b50f-e108bff9cf83" providerId="ADAL" clId="{D02A005F-6ABD-48FF-B036-DB7EC7DE4A8E}" dt="2020-02-02T12:30:21.756" v="1889" actId="403"/>
          <ac:spMkLst>
            <pc:docMk/>
            <pc:sldMk cId="725638858" sldId="284"/>
            <ac:spMk id="7" creationId="{D5BE16ED-E44A-46A4-8967-3CC00B97CAF9}"/>
          </ac:spMkLst>
        </pc:spChg>
      </pc:sldChg>
      <pc:sldChg chg="addSp delSp modSp add mod ord setBg">
        <pc:chgData name="Nikola Sobajic" userId="147b1a48-2d63-4975-b50f-e108bff9cf83" providerId="ADAL" clId="{D02A005F-6ABD-48FF-B036-DB7EC7DE4A8E}" dt="2020-02-02T12:30:06" v="1871" actId="20577"/>
        <pc:sldMkLst>
          <pc:docMk/>
          <pc:sldMk cId="4263244402" sldId="285"/>
        </pc:sldMkLst>
        <pc:spChg chg="mod">
          <ac:chgData name="Nikola Sobajic" userId="147b1a48-2d63-4975-b50f-e108bff9cf83" providerId="ADAL" clId="{D02A005F-6ABD-48FF-B036-DB7EC7DE4A8E}" dt="2020-02-02T12:30:06" v="1871" actId="20577"/>
          <ac:spMkLst>
            <pc:docMk/>
            <pc:sldMk cId="4263244402" sldId="285"/>
            <ac:spMk id="2" creationId="{E09F04CA-A954-426E-963C-7B81617C9C9C}"/>
          </ac:spMkLst>
        </pc:spChg>
        <pc:spChg chg="del">
          <ac:chgData name="Nikola Sobajic" userId="147b1a48-2d63-4975-b50f-e108bff9cf83" providerId="ADAL" clId="{D02A005F-6ABD-48FF-B036-DB7EC7DE4A8E}" dt="2020-02-01T19:06:47.071" v="406"/>
          <ac:spMkLst>
            <pc:docMk/>
            <pc:sldMk cId="4263244402" sldId="285"/>
            <ac:spMk id="3" creationId="{D5CC83A5-902E-4465-BF19-A9211A28E180}"/>
          </ac:spMkLst>
        </pc:spChg>
        <pc:spChg chg="del">
          <ac:chgData name="Nikola Sobajic" userId="147b1a48-2d63-4975-b50f-e108bff9cf83" providerId="ADAL" clId="{D02A005F-6ABD-48FF-B036-DB7EC7DE4A8E}" dt="2020-02-01T19:06:47.071" v="406"/>
          <ac:spMkLst>
            <pc:docMk/>
            <pc:sldMk cId="4263244402" sldId="285"/>
            <ac:spMk id="4" creationId="{A404FD16-F042-4C5D-9D31-D27E8875A309}"/>
          </ac:spMkLst>
        </pc:spChg>
        <pc:spChg chg="add del mo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5" creationId="{7B2A640A-AA3D-437A-9ECD-0004AE3BBD86}"/>
          </ac:spMkLst>
        </pc:spChg>
        <pc:spChg chg="add del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0" creationId="{AC224410-FF86-4FBB-A05E-61232D4B1368}"/>
          </ac:spMkLst>
        </pc:spChg>
        <pc:spChg chg="add del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2" creationId="{F3BDD110-869E-4A8C-9250-C7AE5C840842}"/>
          </ac:spMkLst>
        </pc:spChg>
        <pc:spChg chg="ad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7" creationId="{AC224410-FF86-4FBB-A05E-61232D4B1368}"/>
          </ac:spMkLst>
        </pc:spChg>
        <pc:spChg chg="ad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26" creationId="{F3BDD110-869E-4A8C-9250-C7AE5C840842}"/>
          </ac:spMkLst>
        </pc:spChg>
        <pc:spChg chg="add mod">
          <ac:chgData name="Nikola Sobajic" userId="147b1a48-2d63-4975-b50f-e108bff9cf83" providerId="ADAL" clId="{D02A005F-6ABD-48FF-B036-DB7EC7DE4A8E}" dt="2020-02-02T12:29:35.657" v="1838" actId="403"/>
          <ac:spMkLst>
            <pc:docMk/>
            <pc:sldMk cId="4263244402" sldId="285"/>
            <ac:spMk id="27" creationId="{7B2A640A-AA3D-437A-9ECD-0004AE3BBD86}"/>
          </ac:spMkLst>
        </pc:spChg>
        <pc:graphicFrameChg chg="add del">
          <ac:chgData name="Nikola Sobajic" userId="147b1a48-2d63-4975-b50f-e108bff9cf83" providerId="ADAL" clId="{D02A005F-6ABD-48FF-B036-DB7EC7DE4A8E}" dt="2020-02-02T12:15:01.552" v="1531" actId="26606"/>
          <ac:graphicFrameMkLst>
            <pc:docMk/>
            <pc:sldMk cId="4263244402" sldId="285"/>
            <ac:graphicFrameMk id="14" creationId="{59CD80E2-F1CE-4E81-B62B-FF6C01F91B80}"/>
          </ac:graphicFrameMkLst>
        </pc:graphicFrameChg>
        <pc:graphicFrameChg chg="add del">
          <ac:chgData name="Nikola Sobajic" userId="147b1a48-2d63-4975-b50f-e108bff9cf83" providerId="ADAL" clId="{D02A005F-6ABD-48FF-B036-DB7EC7DE4A8E}" dt="2020-02-02T12:15:03.730" v="1533" actId="26606"/>
          <ac:graphicFrameMkLst>
            <pc:docMk/>
            <pc:sldMk cId="4263244402" sldId="285"/>
            <ac:graphicFrameMk id="21" creationId="{D87297E9-B3E7-441C-969E-9FD03AD976FB}"/>
          </ac:graphicFrameMkLst>
        </pc:graphicFrameChg>
        <pc:graphicFrameChg chg="add del">
          <ac:chgData name="Nikola Sobajic" userId="147b1a48-2d63-4975-b50f-e108bff9cf83" providerId="ADAL" clId="{D02A005F-6ABD-48FF-B036-DB7EC7DE4A8E}" dt="2020-02-02T12:15:05.605" v="1535" actId="26606"/>
          <ac:graphicFrameMkLst>
            <pc:docMk/>
            <pc:sldMk cId="4263244402" sldId="285"/>
            <ac:graphicFrameMk id="24" creationId="{59CD80E2-F1CE-4E81-B62B-FF6C01F91B80}"/>
          </ac:graphicFrameMkLst>
        </pc:graphicFrameChg>
        <pc:picChg chg="add del">
          <ac:chgData name="Nikola Sobajic" userId="147b1a48-2d63-4975-b50f-e108bff9cf83" providerId="ADAL" clId="{D02A005F-6ABD-48FF-B036-DB7EC7DE4A8E}" dt="2020-02-02T12:15:01.552" v="1531" actId="26606"/>
          <ac:picMkLst>
            <pc:docMk/>
            <pc:sldMk cId="4263244402" sldId="285"/>
            <ac:picMk id="19" creationId="{2532A841-3876-4914-9400-39DC9FE5113D}"/>
          </ac:picMkLst>
        </pc:picChg>
        <pc:picChg chg="add del">
          <ac:chgData name="Nikola Sobajic" userId="147b1a48-2d63-4975-b50f-e108bff9cf83" providerId="ADAL" clId="{D02A005F-6ABD-48FF-B036-DB7EC7DE4A8E}" dt="2020-02-02T12:15:05.605" v="1535" actId="26606"/>
          <ac:picMkLst>
            <pc:docMk/>
            <pc:sldMk cId="4263244402" sldId="285"/>
            <ac:picMk id="23" creationId="{2532A841-3876-4914-9400-39DC9FE5113D}"/>
          </ac:picMkLst>
        </pc:picChg>
      </pc:sldChg>
      <pc:sldChg chg="addSp delSp modSp add modAnim">
        <pc:chgData name="Nikola Sobajic" userId="147b1a48-2d63-4975-b50f-e108bff9cf83" providerId="ADAL" clId="{D02A005F-6ABD-48FF-B036-DB7EC7DE4A8E}" dt="2020-02-01T19:38:03.587" v="668" actId="1076"/>
        <pc:sldMkLst>
          <pc:docMk/>
          <pc:sldMk cId="3806748369" sldId="286"/>
        </pc:sldMkLst>
        <pc:spChg chg="mod">
          <ac:chgData name="Nikola Sobajic" userId="147b1a48-2d63-4975-b50f-e108bff9cf83" providerId="ADAL" clId="{D02A005F-6ABD-48FF-B036-DB7EC7DE4A8E}" dt="2020-02-01T19:10:31.693" v="536" actId="2711"/>
          <ac:spMkLst>
            <pc:docMk/>
            <pc:sldMk cId="3806748369" sldId="286"/>
            <ac:spMk id="2" creationId="{747C4802-CB4C-4479-9414-D6081527F828}"/>
          </ac:spMkLst>
        </pc:spChg>
        <pc:spChg chg="del">
          <ac:chgData name="Nikola Sobajic" userId="147b1a48-2d63-4975-b50f-e108bff9cf83" providerId="ADAL" clId="{D02A005F-6ABD-48FF-B036-DB7EC7DE4A8E}" dt="2020-02-01T19:10:18.068" v="513"/>
          <ac:spMkLst>
            <pc:docMk/>
            <pc:sldMk cId="3806748369" sldId="286"/>
            <ac:spMk id="3" creationId="{DCBFB62F-93F9-4C7C-AB0C-3B55D710C73E}"/>
          </ac:spMkLst>
        </pc:spChg>
        <pc:spChg chg="add del mod">
          <ac:chgData name="Nikola Sobajic" userId="147b1a48-2d63-4975-b50f-e108bff9cf83" providerId="ADAL" clId="{D02A005F-6ABD-48FF-B036-DB7EC7DE4A8E}" dt="2020-02-01T19:36:45.015" v="646" actId="478"/>
          <ac:spMkLst>
            <pc:docMk/>
            <pc:sldMk cId="3806748369" sldId="286"/>
            <ac:spMk id="9" creationId="{C59BDD1A-C51F-44CC-BE16-F289A9FAC0F2}"/>
          </ac:spMkLst>
        </pc:spChg>
        <pc:spChg chg="add del">
          <ac:chgData name="Nikola Sobajic" userId="147b1a48-2d63-4975-b50f-e108bff9cf83" providerId="ADAL" clId="{D02A005F-6ABD-48FF-B036-DB7EC7DE4A8E}" dt="2020-02-01T19:36:45.015" v="646" actId="478"/>
          <ac:spMkLst>
            <pc:docMk/>
            <pc:sldMk cId="3806748369" sldId="286"/>
            <ac:spMk id="10" creationId="{8D4E3E19-756E-41EA-9DFC-B5EF3939CF4C}"/>
          </ac:spMkLst>
        </pc:spChg>
        <pc:spChg chg="add mod">
          <ac:chgData name="Nikola Sobajic" userId="147b1a48-2d63-4975-b50f-e108bff9cf83" providerId="ADAL" clId="{D02A005F-6ABD-48FF-B036-DB7EC7DE4A8E}" dt="2020-02-01T19:38:03.587" v="668" actId="1076"/>
          <ac:spMkLst>
            <pc:docMk/>
            <pc:sldMk cId="3806748369" sldId="286"/>
            <ac:spMk id="11" creationId="{4908F8DB-D6CD-4D8D-819F-B2F0F6C000DA}"/>
          </ac:spMkLst>
        </pc:spChg>
        <pc:picChg chg="add mod">
          <ac:chgData name="Nikola Sobajic" userId="147b1a48-2d63-4975-b50f-e108bff9cf83" providerId="ADAL" clId="{D02A005F-6ABD-48FF-B036-DB7EC7DE4A8E}" dt="2020-02-01T19:14:38.897" v="570"/>
          <ac:picMkLst>
            <pc:docMk/>
            <pc:sldMk cId="3806748369" sldId="286"/>
            <ac:picMk id="4" creationId="{B51A7438-BD82-43FC-80D1-A762324AD208}"/>
          </ac:picMkLst>
        </pc:picChg>
        <pc:picChg chg="add mod modCrop">
          <ac:chgData name="Nikola Sobajic" userId="147b1a48-2d63-4975-b50f-e108bff9cf83" providerId="ADAL" clId="{D02A005F-6ABD-48FF-B036-DB7EC7DE4A8E}" dt="2020-02-01T19:13:25.607" v="563" actId="1076"/>
          <ac:picMkLst>
            <pc:docMk/>
            <pc:sldMk cId="3806748369" sldId="286"/>
            <ac:picMk id="5" creationId="{C63A912E-1B9F-4523-8412-45610D415D58}"/>
          </ac:picMkLst>
        </pc:picChg>
        <pc:picChg chg="add mod">
          <ac:chgData name="Nikola Sobajic" userId="147b1a48-2d63-4975-b50f-e108bff9cf83" providerId="ADAL" clId="{D02A005F-6ABD-48FF-B036-DB7EC7DE4A8E}" dt="2020-02-01T19:19:50.668" v="576" actId="1076"/>
          <ac:picMkLst>
            <pc:docMk/>
            <pc:sldMk cId="3806748369" sldId="286"/>
            <ac:picMk id="6" creationId="{70093C8F-5F10-4348-9166-33D43C8B8AA4}"/>
          </ac:picMkLst>
        </pc:picChg>
        <pc:picChg chg="add mod">
          <ac:chgData name="Nikola Sobajic" userId="147b1a48-2d63-4975-b50f-e108bff9cf83" providerId="ADAL" clId="{D02A005F-6ABD-48FF-B036-DB7EC7DE4A8E}" dt="2020-02-01T19:20:26.544" v="580" actId="1076"/>
          <ac:picMkLst>
            <pc:docMk/>
            <pc:sldMk cId="3806748369" sldId="286"/>
            <ac:picMk id="7" creationId="{FE8EE926-2D04-4D10-A14B-D9B7EF022EAF}"/>
          </ac:picMkLst>
        </pc:picChg>
        <pc:picChg chg="add mod">
          <ac:chgData name="Nikola Sobajic" userId="147b1a48-2d63-4975-b50f-e108bff9cf83" providerId="ADAL" clId="{D02A005F-6ABD-48FF-B036-DB7EC7DE4A8E}" dt="2020-02-01T19:20:51.376" v="584" actId="1076"/>
          <ac:picMkLst>
            <pc:docMk/>
            <pc:sldMk cId="3806748369" sldId="286"/>
            <ac:picMk id="8" creationId="{94F6D6E7-3EFE-4CA5-8AA6-9D5AB5AF6A36}"/>
          </ac:picMkLst>
        </pc:picChg>
      </pc:sldChg>
      <pc:sldChg chg="addSp delSp modSp add delAnim modAnim">
        <pc:chgData name="Nikola Sobajic" userId="147b1a48-2d63-4975-b50f-e108bff9cf83" providerId="ADAL" clId="{D02A005F-6ABD-48FF-B036-DB7EC7DE4A8E}" dt="2020-02-01T19:41:11.612" v="674"/>
        <pc:sldMkLst>
          <pc:docMk/>
          <pc:sldMk cId="2967521619" sldId="287"/>
        </pc:sldMkLst>
        <pc:spChg chg="del">
          <ac:chgData name="Nikola Sobajic" userId="147b1a48-2d63-4975-b50f-e108bff9cf83" providerId="ADAL" clId="{D02A005F-6ABD-48FF-B036-DB7EC7DE4A8E}" dt="2020-02-01T19:34:50.368" v="602" actId="478"/>
          <ac:spMkLst>
            <pc:docMk/>
            <pc:sldMk cId="2967521619" sldId="287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1T19:30:36.708" v="592"/>
          <ac:spMkLst>
            <pc:docMk/>
            <pc:sldMk cId="2967521619" sldId="287"/>
            <ac:spMk id="9" creationId="{24A479C8-2650-4AC5-8DFC-E136BE082CC0}"/>
          </ac:spMkLst>
        </pc:spChg>
        <pc:spChg chg="add del mod">
          <ac:chgData name="Nikola Sobajic" userId="147b1a48-2d63-4975-b50f-e108bff9cf83" providerId="ADAL" clId="{D02A005F-6ABD-48FF-B036-DB7EC7DE4A8E}" dt="2020-02-01T19:32:49.390" v="599"/>
          <ac:spMkLst>
            <pc:docMk/>
            <pc:sldMk cId="2967521619" sldId="287"/>
            <ac:spMk id="12" creationId="{3FB838B4-5D82-42D6-85FF-D51276ED7EE1}"/>
          </ac:spMkLst>
        </pc:spChg>
        <pc:spChg chg="add del mod">
          <ac:chgData name="Nikola Sobajic" userId="147b1a48-2d63-4975-b50f-e108bff9cf83" providerId="ADAL" clId="{D02A005F-6ABD-48FF-B036-DB7EC7DE4A8E}" dt="2020-02-01T19:34:46.442" v="601"/>
          <ac:spMkLst>
            <pc:docMk/>
            <pc:sldMk cId="2967521619" sldId="287"/>
            <ac:spMk id="17" creationId="{E3DA76B9-FC8A-48DC-BE7C-F79BAAC31963}"/>
          </ac:spMkLst>
        </pc:spChg>
        <pc:spChg chg="add del mod">
          <ac:chgData name="Nikola Sobajic" userId="147b1a48-2d63-4975-b50f-e108bff9cf83" providerId="ADAL" clId="{D02A005F-6ABD-48FF-B036-DB7EC7DE4A8E}" dt="2020-02-01T19:34:52.305" v="603" actId="478"/>
          <ac:spMkLst>
            <pc:docMk/>
            <pc:sldMk cId="2967521619" sldId="287"/>
            <ac:spMk id="20" creationId="{BC4281CA-6FD0-4C22-A438-1CE06E389F23}"/>
          </ac:spMkLst>
        </pc:spChg>
        <pc:spChg chg="add del mod">
          <ac:chgData name="Nikola Sobajic" userId="147b1a48-2d63-4975-b50f-e108bff9cf83" providerId="ADAL" clId="{D02A005F-6ABD-48FF-B036-DB7EC7DE4A8E}" dt="2020-02-01T19:35:29.879" v="608"/>
          <ac:spMkLst>
            <pc:docMk/>
            <pc:sldMk cId="2967521619" sldId="287"/>
            <ac:spMk id="22" creationId="{DC98EB97-F172-458E-92FF-32B9BDCA4B21}"/>
          </ac:spMkLst>
        </pc:spChg>
        <pc:spChg chg="add mod">
          <ac:chgData name="Nikola Sobajic" userId="147b1a48-2d63-4975-b50f-e108bff9cf83" providerId="ADAL" clId="{D02A005F-6ABD-48FF-B036-DB7EC7DE4A8E}" dt="2020-02-01T19:37:49.467" v="664" actId="1076"/>
          <ac:spMkLst>
            <pc:docMk/>
            <pc:sldMk cId="2967521619" sldId="287"/>
            <ac:spMk id="24" creationId="{D5AD419E-5DBE-4B2D-808D-A517E17F7A1E}"/>
          </ac:spMkLst>
        </pc:spChg>
        <pc:picChg chg="del">
          <ac:chgData name="Nikola Sobajic" userId="147b1a48-2d63-4975-b50f-e108bff9cf83" providerId="ADAL" clId="{D02A005F-6ABD-48FF-B036-DB7EC7DE4A8E}" dt="2020-02-01T19:26:54.485" v="590" actId="478"/>
          <ac:picMkLst>
            <pc:docMk/>
            <pc:sldMk cId="2967521619" sldId="287"/>
            <ac:picMk id="4" creationId="{B51A7438-BD82-43FC-80D1-A762324AD208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5" creationId="{C63A912E-1B9F-4523-8412-45610D415D58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6" creationId="{70093C8F-5F10-4348-9166-33D43C8B8AA4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7" creationId="{FE8EE926-2D04-4D10-A14B-D9B7EF022EAF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8" creationId="{94F6D6E7-3EFE-4CA5-8AA6-9D5AB5AF6A36}"/>
          </ac:picMkLst>
        </pc:picChg>
        <pc:picChg chg="add del mod">
          <ac:chgData name="Nikola Sobajic" userId="147b1a48-2d63-4975-b50f-e108bff9cf83" providerId="ADAL" clId="{D02A005F-6ABD-48FF-B036-DB7EC7DE4A8E}" dt="2020-02-01T19:32:44.366" v="596" actId="478"/>
          <ac:picMkLst>
            <pc:docMk/>
            <pc:sldMk cId="2967521619" sldId="287"/>
            <ac:picMk id="10" creationId="{A7E6D2B9-FAD7-4D98-98EE-B0EA1DAF24E2}"/>
          </ac:picMkLst>
        </pc:picChg>
        <pc:picChg chg="add del">
          <ac:chgData name="Nikola Sobajic" userId="147b1a48-2d63-4975-b50f-e108bff9cf83" providerId="ADAL" clId="{D02A005F-6ABD-48FF-B036-DB7EC7DE4A8E}" dt="2020-02-01T19:32:46.422" v="598"/>
          <ac:picMkLst>
            <pc:docMk/>
            <pc:sldMk cId="2967521619" sldId="287"/>
            <ac:picMk id="13" creationId="{F4A65782-8341-486F-9C34-8ED42CCE5971}"/>
          </ac:picMkLst>
        </pc:picChg>
        <pc:picChg chg="add del">
          <ac:chgData name="Nikola Sobajic" userId="147b1a48-2d63-4975-b50f-e108bff9cf83" providerId="ADAL" clId="{D02A005F-6ABD-48FF-B036-DB7EC7DE4A8E}" dt="2020-02-01T19:33:21.096" v="600" actId="478"/>
          <ac:picMkLst>
            <pc:docMk/>
            <pc:sldMk cId="2967521619" sldId="287"/>
            <ac:picMk id="16" creationId="{27D655F6-5F53-42B4-B79C-4F14AA7B762A}"/>
          </ac:picMkLst>
        </pc:picChg>
        <pc:picChg chg="add del mod">
          <ac:chgData name="Nikola Sobajic" userId="147b1a48-2d63-4975-b50f-e108bff9cf83" providerId="ADAL" clId="{D02A005F-6ABD-48FF-B036-DB7EC7DE4A8E}" dt="2020-02-01T19:35:17.240" v="607" actId="478"/>
          <ac:picMkLst>
            <pc:docMk/>
            <pc:sldMk cId="2967521619" sldId="287"/>
            <ac:picMk id="18" creationId="{32B8C88B-ADD3-4AE6-A543-04EAB7A32694}"/>
          </ac:picMkLst>
        </pc:picChg>
        <pc:picChg chg="add mod">
          <ac:chgData name="Nikola Sobajic" userId="147b1a48-2d63-4975-b50f-e108bff9cf83" providerId="ADAL" clId="{D02A005F-6ABD-48FF-B036-DB7EC7DE4A8E}" dt="2020-02-01T19:35:48.204" v="610" actId="14100"/>
          <ac:picMkLst>
            <pc:docMk/>
            <pc:sldMk cId="2967521619" sldId="287"/>
            <ac:picMk id="23" creationId="{B14D94D5-1A7A-4131-960F-0F5C49FD7AEE}"/>
          </ac:picMkLst>
        </pc:picChg>
        <pc:picChg chg="add mod">
          <ac:chgData name="Nikola Sobajic" userId="147b1a48-2d63-4975-b50f-e108bff9cf83" providerId="ADAL" clId="{D02A005F-6ABD-48FF-B036-DB7EC7DE4A8E}" dt="2020-02-01T19:41:05.879" v="673" actId="1076"/>
          <ac:picMkLst>
            <pc:docMk/>
            <pc:sldMk cId="2967521619" sldId="287"/>
            <ac:picMk id="25" creationId="{2049EE60-E4E9-491E-B3A2-6D0F118609E0}"/>
          </ac:picMkLst>
        </pc:picChg>
      </pc:sldChg>
      <pc:sldChg chg="addSp delSp modSp add modTransition">
        <pc:chgData name="Nikola Sobajic" userId="147b1a48-2d63-4975-b50f-e108bff9cf83" providerId="ADAL" clId="{D02A005F-6ABD-48FF-B036-DB7EC7DE4A8E}" dt="2020-02-02T12:41:51.421" v="1953" actId="1076"/>
        <pc:sldMkLst>
          <pc:docMk/>
          <pc:sldMk cId="3699883533" sldId="288"/>
        </pc:sldMkLst>
        <pc:spChg chg="del">
          <ac:chgData name="Nikola Sobajic" userId="147b1a48-2d63-4975-b50f-e108bff9cf83" providerId="ADAL" clId="{D02A005F-6ABD-48FF-B036-DB7EC7DE4A8E}" dt="2020-02-02T12:41:42.658" v="1951" actId="478"/>
          <ac:spMkLst>
            <pc:docMk/>
            <pc:sldMk cId="3699883533" sldId="288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2T12:41:44.681" v="1952" actId="478"/>
          <ac:spMkLst>
            <pc:docMk/>
            <pc:sldMk cId="3699883533" sldId="288"/>
            <ac:spMk id="4" creationId="{B7EF630D-0160-47B6-93A0-2A7CB47153D1}"/>
          </ac:spMkLst>
        </pc:spChg>
        <pc:picChg chg="mod">
          <ac:chgData name="Nikola Sobajic" userId="147b1a48-2d63-4975-b50f-e108bff9cf83" providerId="ADAL" clId="{D02A005F-6ABD-48FF-B036-DB7EC7DE4A8E}" dt="2020-02-02T12:41:51.421" v="1953" actId="1076"/>
          <ac:picMkLst>
            <pc:docMk/>
            <pc:sldMk cId="3699883533" sldId="288"/>
            <ac:picMk id="10" creationId="{A7E6D2B9-FAD7-4D98-98EE-B0EA1DAF24E2}"/>
          </ac:picMkLst>
        </pc:picChg>
      </pc:sldChg>
      <pc:sldChg chg="addSp delSp modSp add ord">
        <pc:chgData name="Nikola Sobajic" userId="147b1a48-2d63-4975-b50f-e108bff9cf83" providerId="ADAL" clId="{D02A005F-6ABD-48FF-B036-DB7EC7DE4A8E}" dt="2020-02-02T12:46:07.489" v="1980" actId="113"/>
        <pc:sldMkLst>
          <pc:docMk/>
          <pc:sldMk cId="1595842800" sldId="289"/>
        </pc:sldMkLst>
        <pc:spChg chg="mod">
          <ac:chgData name="Nikola Sobajic" userId="147b1a48-2d63-4975-b50f-e108bff9cf83" providerId="ADAL" clId="{D02A005F-6ABD-48FF-B036-DB7EC7DE4A8E}" dt="2020-02-02T11:55:33.361" v="1016" actId="20577"/>
          <ac:spMkLst>
            <pc:docMk/>
            <pc:sldMk cId="1595842800" sldId="289"/>
            <ac:spMk id="2" creationId="{747C4802-CB4C-4479-9414-D6081527F828}"/>
          </ac:spMkLst>
        </pc:spChg>
        <pc:spChg chg="add mod">
          <ac:chgData name="Nikola Sobajic" userId="147b1a48-2d63-4975-b50f-e108bff9cf83" providerId="ADAL" clId="{D02A005F-6ABD-48FF-B036-DB7EC7DE4A8E}" dt="2020-02-02T12:46:07.489" v="1980" actId="113"/>
          <ac:spMkLst>
            <pc:docMk/>
            <pc:sldMk cId="1595842800" sldId="289"/>
            <ac:spMk id="4" creationId="{64899237-6240-4D7E-855B-E79362605EED}"/>
          </ac:spMkLst>
        </pc:spChg>
        <pc:picChg chg="del">
          <ac:chgData name="Nikola Sobajic" userId="147b1a48-2d63-4975-b50f-e108bff9cf83" providerId="ADAL" clId="{D02A005F-6ABD-48FF-B036-DB7EC7DE4A8E}" dt="2020-02-01T19:41:59.874" v="676" actId="478"/>
          <ac:picMkLst>
            <pc:docMk/>
            <pc:sldMk cId="1595842800" sldId="289"/>
            <ac:picMk id="10" creationId="{A7E6D2B9-FAD7-4D98-98EE-B0EA1DAF24E2}"/>
          </ac:picMkLst>
        </pc:picChg>
      </pc:sldChg>
      <pc:sldChg chg="addSp delSp modSp add mod ord setBg">
        <pc:chgData name="Nikola Sobajic" userId="147b1a48-2d63-4975-b50f-e108bff9cf83" providerId="ADAL" clId="{D02A005F-6ABD-48FF-B036-DB7EC7DE4A8E}" dt="2020-02-02T12:09:41.160" v="1519" actId="2711"/>
        <pc:sldMkLst>
          <pc:docMk/>
          <pc:sldMk cId="3990958923" sldId="290"/>
        </pc:sldMkLst>
        <pc:spChg chg="mod">
          <ac:chgData name="Nikola Sobajic" userId="147b1a48-2d63-4975-b50f-e108bff9cf83" providerId="ADAL" clId="{D02A005F-6ABD-48FF-B036-DB7EC7DE4A8E}" dt="2020-02-02T12:09:41.160" v="1519" actId="2711"/>
          <ac:spMkLst>
            <pc:docMk/>
            <pc:sldMk cId="3990958923" sldId="290"/>
            <ac:spMk id="2" creationId="{747C4802-CB4C-4479-9414-D6081527F828}"/>
          </ac:spMkLst>
        </pc:spChg>
        <pc:spChg chg="del mod">
          <ac:chgData name="Nikola Sobajic" userId="147b1a48-2d63-4975-b50f-e108bff9cf83" providerId="ADAL" clId="{D02A005F-6ABD-48FF-B036-DB7EC7DE4A8E}" dt="2020-02-02T12:09:20.357" v="1484" actId="478"/>
          <ac:spMkLst>
            <pc:docMk/>
            <pc:sldMk cId="3990958923" sldId="290"/>
            <ac:spMk id="4" creationId="{64899237-6240-4D7E-855B-E79362605EED}"/>
          </ac:spMkLst>
        </pc:spChg>
        <pc:spChg chg="add">
          <ac:chgData name="Nikola Sobajic" userId="147b1a48-2d63-4975-b50f-e108bff9cf83" providerId="ADAL" clId="{D02A005F-6ABD-48FF-B036-DB7EC7DE4A8E}" dt="2020-02-02T12:09:27.823" v="1485" actId="26606"/>
          <ac:spMkLst>
            <pc:docMk/>
            <pc:sldMk cId="3990958923" sldId="290"/>
            <ac:spMk id="7" creationId="{F7471772-E57F-4CD9-9241-D264A2F782EC}"/>
          </ac:spMkLst>
        </pc:spChg>
        <pc:cxnChg chg="add">
          <ac:chgData name="Nikola Sobajic" userId="147b1a48-2d63-4975-b50f-e108bff9cf83" providerId="ADAL" clId="{D02A005F-6ABD-48FF-B036-DB7EC7DE4A8E}" dt="2020-02-02T12:09:27.823" v="1485" actId="26606"/>
          <ac:cxnSpMkLst>
            <pc:docMk/>
            <pc:sldMk cId="3990958923" sldId="290"/>
            <ac:cxnSpMk id="9" creationId="{31CC7E9E-3FF6-4189-9B36-995A779F3C5A}"/>
          </ac:cxnSpMkLst>
        </pc:cxnChg>
      </pc:sldChg>
      <pc:sldChg chg="modSp add modNotesTx">
        <pc:chgData name="Nikola Sobajic" userId="147b1a48-2d63-4975-b50f-e108bff9cf83" providerId="ADAL" clId="{D02A005F-6ABD-48FF-B036-DB7EC7DE4A8E}" dt="2020-02-11T13:32:37.973" v="3020" actId="20577"/>
        <pc:sldMkLst>
          <pc:docMk/>
          <pc:sldMk cId="1704169986" sldId="291"/>
        </pc:sldMkLst>
        <pc:spChg chg="mod">
          <ac:chgData name="Nikola Sobajic" userId="147b1a48-2d63-4975-b50f-e108bff9cf83" providerId="ADAL" clId="{D02A005F-6ABD-48FF-B036-DB7EC7DE4A8E}" dt="2020-02-02T12:16:35.848" v="1544" actId="20577"/>
          <ac:spMkLst>
            <pc:docMk/>
            <pc:sldMk cId="1704169986" sldId="291"/>
            <ac:spMk id="2" creationId="{747C4802-CB4C-4479-9414-D6081527F828}"/>
          </ac:spMkLst>
        </pc:spChg>
        <pc:spChg chg="mod">
          <ac:chgData name="Nikola Sobajic" userId="147b1a48-2d63-4975-b50f-e108bff9cf83" providerId="ADAL" clId="{D02A005F-6ABD-48FF-B036-DB7EC7DE4A8E}" dt="2020-02-02T12:26:04.138" v="1783" actId="20577"/>
          <ac:spMkLst>
            <pc:docMk/>
            <pc:sldMk cId="1704169986" sldId="291"/>
            <ac:spMk id="4" creationId="{64899237-6240-4D7E-855B-E79362605EED}"/>
          </ac:spMkLst>
        </pc:spChg>
      </pc:sldChg>
      <pc:sldChg chg="addSp delSp modSp add ord delDesignElem">
        <pc:chgData name="Nikola Sobajic" userId="147b1a48-2d63-4975-b50f-e108bff9cf83" providerId="ADAL" clId="{D02A005F-6ABD-48FF-B036-DB7EC7DE4A8E}" dt="2020-02-02T12:25:16.749" v="1769"/>
        <pc:sldMkLst>
          <pc:docMk/>
          <pc:sldMk cId="4031345774" sldId="292"/>
        </pc:sldMkLst>
        <pc:spChg chg="del">
          <ac:chgData name="Nikola Sobajic" userId="147b1a48-2d63-4975-b50f-e108bff9cf83" providerId="ADAL" clId="{D02A005F-6ABD-48FF-B036-DB7EC7DE4A8E}" dt="2020-02-02T12:11:20.233" v="1524" actId="478"/>
          <ac:spMkLst>
            <pc:docMk/>
            <pc:sldMk cId="4031345774" sldId="292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2T12:11:18.233" v="1523"/>
          <ac:spMkLst>
            <pc:docMk/>
            <pc:sldMk cId="4031345774" sldId="292"/>
            <ac:spMk id="3" creationId="{63C7F3B8-4CFF-4CCB-8E58-6B1D53725DA9}"/>
          </ac:spMkLst>
        </pc:spChg>
        <pc:spChg chg="add del mod">
          <ac:chgData name="Nikola Sobajic" userId="147b1a48-2d63-4975-b50f-e108bff9cf83" providerId="ADAL" clId="{D02A005F-6ABD-48FF-B036-DB7EC7DE4A8E}" dt="2020-02-02T12:11:22.564" v="1525" actId="478"/>
          <ac:spMkLst>
            <pc:docMk/>
            <pc:sldMk cId="4031345774" sldId="292"/>
            <ac:spMk id="6" creationId="{A94DCF6E-71ED-471D-954F-1888682D65E6}"/>
          </ac:spMkLst>
        </pc:spChg>
        <pc:spChg chg="del">
          <ac:chgData name="Nikola Sobajic" userId="147b1a48-2d63-4975-b50f-e108bff9cf83" providerId="ADAL" clId="{D02A005F-6ABD-48FF-B036-DB7EC7DE4A8E}" dt="2020-02-02T12:11:14.905" v="1522"/>
          <ac:spMkLst>
            <pc:docMk/>
            <pc:sldMk cId="4031345774" sldId="292"/>
            <ac:spMk id="7" creationId="{F7471772-E57F-4CD9-9241-D264A2F782EC}"/>
          </ac:spMkLst>
        </pc:spChg>
        <pc:picChg chg="add mod">
          <ac:chgData name="Nikola Sobajic" userId="147b1a48-2d63-4975-b50f-e108bff9cf83" providerId="ADAL" clId="{D02A005F-6ABD-48FF-B036-DB7EC7DE4A8E}" dt="2020-02-02T12:11:37.989" v="1529" actId="14100"/>
          <ac:picMkLst>
            <pc:docMk/>
            <pc:sldMk cId="4031345774" sldId="292"/>
            <ac:picMk id="4" creationId="{E37BAE63-3940-4ECE-8D34-91A70981490E}"/>
          </ac:picMkLst>
        </pc:picChg>
        <pc:cxnChg chg="del">
          <ac:chgData name="Nikola Sobajic" userId="147b1a48-2d63-4975-b50f-e108bff9cf83" providerId="ADAL" clId="{D02A005F-6ABD-48FF-B036-DB7EC7DE4A8E}" dt="2020-02-02T12:11:14.905" v="1522"/>
          <ac:cxnSpMkLst>
            <pc:docMk/>
            <pc:sldMk cId="4031345774" sldId="292"/>
            <ac:cxnSpMk id="9" creationId="{31CC7E9E-3FF6-4189-9B36-995A779F3C5A}"/>
          </ac:cxnSpMkLst>
        </pc:cxnChg>
      </pc:sldChg>
      <pc:sldChg chg="modSp add">
        <pc:chgData name="Nikola Sobajic" userId="147b1a48-2d63-4975-b50f-e108bff9cf83" providerId="ADAL" clId="{D02A005F-6ABD-48FF-B036-DB7EC7DE4A8E}" dt="2020-02-02T12:27:22.365" v="1834" actId="20577"/>
        <pc:sldMkLst>
          <pc:docMk/>
          <pc:sldMk cId="3545593412" sldId="293"/>
        </pc:sldMkLst>
        <pc:spChg chg="mod">
          <ac:chgData name="Nikola Sobajic" userId="147b1a48-2d63-4975-b50f-e108bff9cf83" providerId="ADAL" clId="{D02A005F-6ABD-48FF-B036-DB7EC7DE4A8E}" dt="2020-02-02T12:27:22.365" v="1834" actId="20577"/>
          <ac:spMkLst>
            <pc:docMk/>
            <pc:sldMk cId="3545593412" sldId="293"/>
            <ac:spMk id="4" creationId="{64899237-6240-4D7E-855B-E79362605EED}"/>
          </ac:spMkLst>
        </pc:spChg>
      </pc:sldChg>
      <pc:sldChg chg="addSp delSp modSp add modTransition delAnim">
        <pc:chgData name="Nikola Sobajic" userId="147b1a48-2d63-4975-b50f-e108bff9cf83" providerId="ADAL" clId="{D02A005F-6ABD-48FF-B036-DB7EC7DE4A8E}" dt="2020-02-02T12:39:14.264" v="1913"/>
        <pc:sldMkLst>
          <pc:docMk/>
          <pc:sldMk cId="2761404169" sldId="294"/>
        </pc:sldMkLst>
        <pc:spChg chg="add mod">
          <ac:chgData name="Nikola Sobajic" userId="147b1a48-2d63-4975-b50f-e108bff9cf83" providerId="ADAL" clId="{D02A005F-6ABD-48FF-B036-DB7EC7DE4A8E}" dt="2020-02-02T12:38:58.019" v="1911" actId="1076"/>
          <ac:spMkLst>
            <pc:docMk/>
            <pc:sldMk cId="2761404169" sldId="294"/>
            <ac:spMk id="5" creationId="{F80AC38F-67A0-465B-9BF3-79A1CFDD6C75}"/>
          </ac:spMkLst>
        </pc:spChg>
        <pc:picChg chg="mod modCrop">
          <ac:chgData name="Nikola Sobajic" userId="147b1a48-2d63-4975-b50f-e108bff9cf83" providerId="ADAL" clId="{D02A005F-6ABD-48FF-B036-DB7EC7DE4A8E}" dt="2020-02-02T12:38:37.837" v="1901" actId="1076"/>
          <ac:picMkLst>
            <pc:docMk/>
            <pc:sldMk cId="2761404169" sldId="294"/>
            <ac:picMk id="23" creationId="{B14D94D5-1A7A-4131-960F-0F5C49FD7AEE}"/>
          </ac:picMkLst>
        </pc:picChg>
        <pc:picChg chg="del">
          <ac:chgData name="Nikola Sobajic" userId="147b1a48-2d63-4975-b50f-e108bff9cf83" providerId="ADAL" clId="{D02A005F-6ABD-48FF-B036-DB7EC7DE4A8E}" dt="2020-02-02T12:37:10.748" v="1895" actId="478"/>
          <ac:picMkLst>
            <pc:docMk/>
            <pc:sldMk cId="2761404169" sldId="294"/>
            <ac:picMk id="25" creationId="{2049EE60-E4E9-491E-B3A2-6D0F118609E0}"/>
          </ac:picMkLst>
        </pc:picChg>
      </pc:sldChg>
      <pc:sldChg chg="delSp add ord modTransition delAnim">
        <pc:chgData name="Nikola Sobajic" userId="147b1a48-2d63-4975-b50f-e108bff9cf83" providerId="ADAL" clId="{D02A005F-6ABD-48FF-B036-DB7EC7DE4A8E}" dt="2020-02-02T12:39:40.002" v="1919" actId="478"/>
        <pc:sldMkLst>
          <pc:docMk/>
          <pc:sldMk cId="4270035235" sldId="295"/>
        </pc:sldMkLst>
        <pc:picChg chg="del">
          <ac:chgData name="Nikola Sobajic" userId="147b1a48-2d63-4975-b50f-e108bff9cf83" providerId="ADAL" clId="{D02A005F-6ABD-48FF-B036-DB7EC7DE4A8E}" dt="2020-02-02T12:39:40.002" v="1919" actId="478"/>
          <ac:picMkLst>
            <pc:docMk/>
            <pc:sldMk cId="4270035235" sldId="295"/>
            <ac:picMk id="25" creationId="{2049EE60-E4E9-491E-B3A2-6D0F118609E0}"/>
          </ac:picMkLst>
        </pc:picChg>
      </pc:sldChg>
      <pc:sldChg chg="addSp delSp modSp add modTransition delAnim modNotesTx">
        <pc:chgData name="Nikola Sobajic" userId="147b1a48-2d63-4975-b50f-e108bff9cf83" providerId="ADAL" clId="{D02A005F-6ABD-48FF-B036-DB7EC7DE4A8E}" dt="2020-02-11T10:39:53.297" v="3015" actId="20577"/>
        <pc:sldMkLst>
          <pc:docMk/>
          <pc:sldMk cId="3133120292" sldId="296"/>
        </pc:sldMkLst>
        <pc:spChg chg="add del">
          <ac:chgData name="Nikola Sobajic" userId="147b1a48-2d63-4975-b50f-e108bff9cf83" providerId="ADAL" clId="{D02A005F-6ABD-48FF-B036-DB7EC7DE4A8E}" dt="2020-02-11T10:33:20.168" v="3008" actId="478"/>
          <ac:spMkLst>
            <pc:docMk/>
            <pc:sldMk cId="3133120292" sldId="296"/>
            <ac:spMk id="2" creationId="{B0AEEDB8-4795-410B-A4C6-B372A9A2DB4B}"/>
          </ac:spMkLst>
        </pc:spChg>
        <pc:spChg chg="add mod">
          <ac:chgData name="Nikola Sobajic" userId="147b1a48-2d63-4975-b50f-e108bff9cf83" providerId="ADAL" clId="{D02A005F-6ABD-48FF-B036-DB7EC7DE4A8E}" dt="2020-02-02T12:40:23.677" v="1938" actId="1076"/>
          <ac:spMkLst>
            <pc:docMk/>
            <pc:sldMk cId="3133120292" sldId="296"/>
            <ac:spMk id="5" creationId="{46309DC4-AEFC-4F71-99DC-EB094F8560AA}"/>
          </ac:spMkLst>
        </pc:spChg>
        <pc:picChg chg="mod modCrop">
          <ac:chgData name="Nikola Sobajic" userId="147b1a48-2d63-4975-b50f-e108bff9cf83" providerId="ADAL" clId="{D02A005F-6ABD-48FF-B036-DB7EC7DE4A8E}" dt="2020-02-02T12:40:11.256" v="1924" actId="1076"/>
          <ac:picMkLst>
            <pc:docMk/>
            <pc:sldMk cId="3133120292" sldId="296"/>
            <ac:picMk id="23" creationId="{B14D94D5-1A7A-4131-960F-0F5C49FD7AEE}"/>
          </ac:picMkLst>
        </pc:picChg>
        <pc:picChg chg="del">
          <ac:chgData name="Nikola Sobajic" userId="147b1a48-2d63-4975-b50f-e108bff9cf83" providerId="ADAL" clId="{D02A005F-6ABD-48FF-B036-DB7EC7DE4A8E}" dt="2020-02-02T12:40:03.163" v="1923" actId="478"/>
          <ac:picMkLst>
            <pc:docMk/>
            <pc:sldMk cId="3133120292" sldId="296"/>
            <ac:picMk id="25" creationId="{2049EE60-E4E9-491E-B3A2-6D0F118609E0}"/>
          </ac:picMkLst>
        </pc:picChg>
      </pc:sldChg>
      <pc:sldChg chg="add ord">
        <pc:chgData name="Nikola Sobajic" userId="147b1a48-2d63-4975-b50f-e108bff9cf83" providerId="ADAL" clId="{D02A005F-6ABD-48FF-B036-DB7EC7DE4A8E}" dt="2020-02-02T12:41:08.498" v="1940"/>
        <pc:sldMkLst>
          <pc:docMk/>
          <pc:sldMk cId="1323460486" sldId="297"/>
        </pc:sldMkLst>
      </pc:sldChg>
      <pc:sldChg chg="modSp add">
        <pc:chgData name="Nikola Sobajic" userId="147b1a48-2d63-4975-b50f-e108bff9cf83" providerId="ADAL" clId="{D02A005F-6ABD-48FF-B036-DB7EC7DE4A8E}" dt="2020-02-02T12:49:41.435" v="2052" actId="20577"/>
        <pc:sldMkLst>
          <pc:docMk/>
          <pc:sldMk cId="2225124067" sldId="298"/>
        </pc:sldMkLst>
        <pc:spChg chg="mod">
          <ac:chgData name="Nikola Sobajic" userId="147b1a48-2d63-4975-b50f-e108bff9cf83" providerId="ADAL" clId="{D02A005F-6ABD-48FF-B036-DB7EC7DE4A8E}" dt="2020-02-02T12:48:45.718" v="2005" actId="2711"/>
          <ac:spMkLst>
            <pc:docMk/>
            <pc:sldMk cId="2225124067" sldId="298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2:49:41.435" v="2052" actId="20577"/>
          <ac:spMkLst>
            <pc:docMk/>
            <pc:sldMk cId="2225124067" sldId="298"/>
            <ac:spMk id="3" creationId="{64B0162B-855D-44E3-86EA-91C00976383D}"/>
          </ac:spMkLst>
        </pc:spChg>
      </pc:sldChg>
      <pc:sldChg chg="modSp add">
        <pc:chgData name="Nikola Sobajic" userId="147b1a48-2d63-4975-b50f-e108bff9cf83" providerId="ADAL" clId="{D02A005F-6ABD-48FF-B036-DB7EC7DE4A8E}" dt="2020-02-02T12:53:03.490" v="2146" actId="20577"/>
        <pc:sldMkLst>
          <pc:docMk/>
          <pc:sldMk cId="2533821199" sldId="299"/>
        </pc:sldMkLst>
        <pc:spChg chg="mod">
          <ac:chgData name="Nikola Sobajic" userId="147b1a48-2d63-4975-b50f-e108bff9cf83" providerId="ADAL" clId="{D02A005F-6ABD-48FF-B036-DB7EC7DE4A8E}" dt="2020-02-02T12:51:16.767" v="2085" actId="20577"/>
          <ac:spMkLst>
            <pc:docMk/>
            <pc:sldMk cId="2533821199" sldId="299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2:53:03.490" v="2146" actId="20577"/>
          <ac:spMkLst>
            <pc:docMk/>
            <pc:sldMk cId="2533821199" sldId="299"/>
            <ac:spMk id="3" creationId="{64B0162B-855D-44E3-86EA-91C00976383D}"/>
          </ac:spMkLst>
        </pc:spChg>
      </pc:sldChg>
      <pc:sldChg chg="modSp add ord">
        <pc:chgData name="Nikola Sobajic" userId="147b1a48-2d63-4975-b50f-e108bff9cf83" providerId="ADAL" clId="{D02A005F-6ABD-48FF-B036-DB7EC7DE4A8E}" dt="2020-02-02T13:59:49.264" v="2585" actId="20577"/>
        <pc:sldMkLst>
          <pc:docMk/>
          <pc:sldMk cId="3578287647" sldId="300"/>
        </pc:sldMkLst>
        <pc:spChg chg="mod">
          <ac:chgData name="Nikola Sobajic" userId="147b1a48-2d63-4975-b50f-e108bff9cf83" providerId="ADAL" clId="{D02A005F-6ABD-48FF-B036-DB7EC7DE4A8E}" dt="2020-02-02T13:43:32.547" v="2284" actId="1076"/>
          <ac:spMkLst>
            <pc:docMk/>
            <pc:sldMk cId="3578287647" sldId="300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3:59:49.264" v="2585" actId="20577"/>
          <ac:spMkLst>
            <pc:docMk/>
            <pc:sldMk cId="3578287647" sldId="300"/>
            <ac:spMk id="3" creationId="{64B0162B-855D-44E3-86EA-91C00976383D}"/>
          </ac:spMkLst>
        </pc:spChg>
      </pc:sldChg>
      <pc:sldChg chg="addSp delSp modSp add mod setBg">
        <pc:chgData name="Nikola Sobajic" userId="147b1a48-2d63-4975-b50f-e108bff9cf83" providerId="ADAL" clId="{D02A005F-6ABD-48FF-B036-DB7EC7DE4A8E}" dt="2020-02-02T14:29:03.662" v="2914" actId="732"/>
        <pc:sldMkLst>
          <pc:docMk/>
          <pc:sldMk cId="3917670786" sldId="301"/>
        </pc:sldMkLst>
        <pc:spChg chg="mod">
          <ac:chgData name="Nikola Sobajic" userId="147b1a48-2d63-4975-b50f-e108bff9cf83" providerId="ADAL" clId="{D02A005F-6ABD-48FF-B036-DB7EC7DE4A8E}" dt="2020-02-02T13:54:11.182" v="2525" actId="26606"/>
          <ac:spMkLst>
            <pc:docMk/>
            <pc:sldMk cId="3917670786" sldId="301"/>
            <ac:spMk id="2" creationId="{C053C3A3-27D3-46EF-B7F4-738AEF91096D}"/>
          </ac:spMkLst>
        </pc:spChg>
        <pc:spChg chg="mod ord">
          <ac:chgData name="Nikola Sobajic" userId="147b1a48-2d63-4975-b50f-e108bff9cf83" providerId="ADAL" clId="{D02A005F-6ABD-48FF-B036-DB7EC7DE4A8E}" dt="2020-02-02T14:00:27.985" v="2605" actId="20577"/>
          <ac:spMkLst>
            <pc:docMk/>
            <pc:sldMk cId="3917670786" sldId="301"/>
            <ac:spMk id="3" creationId="{64B0162B-855D-44E3-86EA-91C00976383D}"/>
          </ac:spMkLst>
        </pc:spChg>
        <pc:spChg chg="add mod">
          <ac:chgData name="Nikola Sobajic" userId="147b1a48-2d63-4975-b50f-e108bff9cf83" providerId="ADAL" clId="{D02A005F-6ABD-48FF-B036-DB7EC7DE4A8E}" dt="2020-02-02T14:28:50.692" v="2912" actId="1076"/>
          <ac:spMkLst>
            <pc:docMk/>
            <pc:sldMk cId="3917670786" sldId="301"/>
            <ac:spMk id="5" creationId="{9D078081-035B-4163-8B6D-33F32A2373AA}"/>
          </ac:spMkLst>
        </pc:spChg>
        <pc:spChg chg="add mod">
          <ac:chgData name="Nikola Sobajic" userId="147b1a48-2d63-4975-b50f-e108bff9cf83" providerId="ADAL" clId="{D02A005F-6ABD-48FF-B036-DB7EC7DE4A8E}" dt="2020-02-02T13:55:01.133" v="2551" actId="1076"/>
          <ac:spMkLst>
            <pc:docMk/>
            <pc:sldMk cId="3917670786" sldId="301"/>
            <ac:spMk id="10" creationId="{B22CE020-B883-47DF-B938-AEE32E21E941}"/>
          </ac:spMkLst>
        </pc:spChg>
        <pc:spChg chg="add mod">
          <ac:chgData name="Nikola Sobajic" userId="147b1a48-2d63-4975-b50f-e108bff9cf83" providerId="ADAL" clId="{D02A005F-6ABD-48FF-B036-DB7EC7DE4A8E}" dt="2020-02-02T13:55:39.920" v="2570" actId="20577"/>
          <ac:spMkLst>
            <pc:docMk/>
            <pc:sldMk cId="3917670786" sldId="301"/>
            <ac:spMk id="12" creationId="{9A7D5E83-D23A-4885-8E87-74C5928AF6F4}"/>
          </ac:spMkLst>
        </pc:spChg>
        <pc:picChg chg="add del mod">
          <ac:chgData name="Nikola Sobajic" userId="147b1a48-2d63-4975-b50f-e108bff9cf83" providerId="ADAL" clId="{D02A005F-6ABD-48FF-B036-DB7EC7DE4A8E}" dt="2020-02-02T14:28:29.763" v="2907" actId="478"/>
          <ac:picMkLst>
            <pc:docMk/>
            <pc:sldMk cId="3917670786" sldId="301"/>
            <ac:picMk id="4" creationId="{BE64882B-4803-4F9A-974A-077DFB00E112}"/>
          </ac:picMkLst>
        </pc:picChg>
        <pc:picChg chg="add mod ord modCrop">
          <ac:chgData name="Nikola Sobajic" userId="147b1a48-2d63-4975-b50f-e108bff9cf83" providerId="ADAL" clId="{D02A005F-6ABD-48FF-B036-DB7EC7DE4A8E}" dt="2020-02-02T14:29:03.662" v="2914" actId="732"/>
          <ac:picMkLst>
            <pc:docMk/>
            <pc:sldMk cId="3917670786" sldId="301"/>
            <ac:picMk id="6" creationId="{487552DB-7FB2-43E4-B456-56AAA1685E3F}"/>
          </ac:picMkLst>
        </pc:picChg>
        <pc:picChg chg="add del">
          <ac:chgData name="Nikola Sobajic" userId="147b1a48-2d63-4975-b50f-e108bff9cf83" providerId="ADAL" clId="{D02A005F-6ABD-48FF-B036-DB7EC7DE4A8E}" dt="2020-02-02T13:54:08.666" v="2522" actId="26606"/>
          <ac:picMkLst>
            <pc:docMk/>
            <pc:sldMk cId="3917670786" sldId="301"/>
            <ac:picMk id="9" creationId="{717E16F5-97B7-4495-BD62-559E796C1E7C}"/>
          </ac:picMkLst>
        </pc:picChg>
        <pc:picChg chg="add del">
          <ac:chgData name="Nikola Sobajic" userId="147b1a48-2d63-4975-b50f-e108bff9cf83" providerId="ADAL" clId="{D02A005F-6ABD-48FF-B036-DB7EC7DE4A8E}" dt="2020-02-02T13:54:11.123" v="2524" actId="26606"/>
          <ac:picMkLst>
            <pc:docMk/>
            <pc:sldMk cId="3917670786" sldId="301"/>
            <ac:picMk id="11" creationId="{68D9F012-345C-4BB6-8C10-1D58DA13B914}"/>
          </ac:picMkLst>
        </pc:picChg>
        <pc:picChg chg="add">
          <ac:chgData name="Nikola Sobajic" userId="147b1a48-2d63-4975-b50f-e108bff9cf83" providerId="ADAL" clId="{D02A005F-6ABD-48FF-B036-DB7EC7DE4A8E}" dt="2020-02-02T13:54:11.182" v="2525" actId="26606"/>
          <ac:picMkLst>
            <pc:docMk/>
            <pc:sldMk cId="3917670786" sldId="301"/>
            <ac:picMk id="13" creationId="{B536FA4E-0152-4E27-91DA-0FC22D1846BB}"/>
          </ac:picMkLst>
        </pc:picChg>
      </pc:sldChg>
      <pc:sldChg chg="addSp delSp modSp add modAnim">
        <pc:chgData name="Nikola Sobajic" userId="147b1a48-2d63-4975-b50f-e108bff9cf83" providerId="ADAL" clId="{D02A005F-6ABD-48FF-B036-DB7EC7DE4A8E}" dt="2020-02-02T14:17:29.379" v="2851"/>
        <pc:sldMkLst>
          <pc:docMk/>
          <pc:sldMk cId="301905479" sldId="302"/>
        </pc:sldMkLst>
        <pc:spChg chg="mod">
          <ac:chgData name="Nikola Sobajic" userId="147b1a48-2d63-4975-b50f-e108bff9cf83" providerId="ADAL" clId="{D02A005F-6ABD-48FF-B036-DB7EC7DE4A8E}" dt="2020-02-02T14:07:39.094" v="2645" actId="1076"/>
          <ac:spMkLst>
            <pc:docMk/>
            <pc:sldMk cId="301905479" sldId="302"/>
            <ac:spMk id="2" creationId="{C053C3A3-27D3-46EF-B7F4-738AEF91096D}"/>
          </ac:spMkLst>
        </pc:spChg>
        <pc:spChg chg="del mod">
          <ac:chgData name="Nikola Sobajic" userId="147b1a48-2d63-4975-b50f-e108bff9cf83" providerId="ADAL" clId="{D02A005F-6ABD-48FF-B036-DB7EC7DE4A8E}" dt="2020-02-02T14:07:48.264" v="2648" actId="478"/>
          <ac:spMkLst>
            <pc:docMk/>
            <pc:sldMk cId="301905479" sldId="302"/>
            <ac:spMk id="3" creationId="{64B0162B-855D-44E3-86EA-91C00976383D}"/>
          </ac:spMkLst>
        </pc:spChg>
        <pc:spChg chg="del mod">
          <ac:chgData name="Nikola Sobajic" userId="147b1a48-2d63-4975-b50f-e108bff9cf83" providerId="ADAL" clId="{D02A005F-6ABD-48FF-B036-DB7EC7DE4A8E}" dt="2020-02-02T14:05:46.020" v="2626" actId="478"/>
          <ac:spMkLst>
            <pc:docMk/>
            <pc:sldMk cId="301905479" sldId="302"/>
            <ac:spMk id="5" creationId="{9D078081-035B-4163-8B6D-33F32A2373AA}"/>
          </ac:spMkLst>
        </pc:spChg>
        <pc:spChg chg="add mod">
          <ac:chgData name="Nikola Sobajic" userId="147b1a48-2d63-4975-b50f-e108bff9cf83" providerId="ADAL" clId="{D02A005F-6ABD-48FF-B036-DB7EC7DE4A8E}" dt="2020-02-02T14:06:40.050" v="2633" actId="1582"/>
          <ac:spMkLst>
            <pc:docMk/>
            <pc:sldMk cId="301905479" sldId="302"/>
            <ac:spMk id="7" creationId="{267B0142-4B20-48E4-BF4C-0D73B413ADAA}"/>
          </ac:spMkLst>
        </pc:spChg>
        <pc:spChg chg="add mod">
          <ac:chgData name="Nikola Sobajic" userId="147b1a48-2d63-4975-b50f-e108bff9cf83" providerId="ADAL" clId="{D02A005F-6ABD-48FF-B036-DB7EC7DE4A8E}" dt="2020-02-02T14:13:03.726" v="2816"/>
          <ac:spMkLst>
            <pc:docMk/>
            <pc:sldMk cId="301905479" sldId="302"/>
            <ac:spMk id="9" creationId="{0CA2F56A-23F8-469D-96FE-203D15D81F5B}"/>
          </ac:spMkLst>
        </pc:spChg>
        <pc:spChg chg="del mod">
          <ac:chgData name="Nikola Sobajic" userId="147b1a48-2d63-4975-b50f-e108bff9cf83" providerId="ADAL" clId="{D02A005F-6ABD-48FF-B036-DB7EC7DE4A8E}" dt="2020-02-02T14:05:42.334" v="2624" actId="478"/>
          <ac:spMkLst>
            <pc:docMk/>
            <pc:sldMk cId="301905479" sldId="302"/>
            <ac:spMk id="10" creationId="{B22CE020-B883-47DF-B938-AEE32E21E941}"/>
          </ac:spMkLst>
        </pc:spChg>
        <pc:spChg chg="del mod">
          <ac:chgData name="Nikola Sobajic" userId="147b1a48-2d63-4975-b50f-e108bff9cf83" providerId="ADAL" clId="{D02A005F-6ABD-48FF-B036-DB7EC7DE4A8E}" dt="2020-02-02T14:05:44.838" v="2625" actId="478"/>
          <ac:spMkLst>
            <pc:docMk/>
            <pc:sldMk cId="301905479" sldId="302"/>
            <ac:spMk id="12" creationId="{9A7D5E83-D23A-4885-8E87-74C5928AF6F4}"/>
          </ac:spMkLst>
        </pc:spChg>
        <pc:spChg chg="add del mod">
          <ac:chgData name="Nikola Sobajic" userId="147b1a48-2d63-4975-b50f-e108bff9cf83" providerId="ADAL" clId="{D02A005F-6ABD-48FF-B036-DB7EC7DE4A8E}" dt="2020-02-02T14:07:10.488" v="2641" actId="478"/>
          <ac:spMkLst>
            <pc:docMk/>
            <pc:sldMk cId="301905479" sldId="302"/>
            <ac:spMk id="17" creationId="{96270B58-2E4E-4B7F-B114-9822BC1075FA}"/>
          </ac:spMkLst>
        </pc:spChg>
        <pc:spChg chg="add del">
          <ac:chgData name="Nikola Sobajic" userId="147b1a48-2d63-4975-b50f-e108bff9cf83" providerId="ADAL" clId="{D02A005F-6ABD-48FF-B036-DB7EC7DE4A8E}" dt="2020-02-02T14:05:00.142" v="2609" actId="26606"/>
          <ac:spMkLst>
            <pc:docMk/>
            <pc:sldMk cId="301905479" sldId="302"/>
            <ac:spMk id="18" creationId="{EE287156-3545-4CB1-9511-7BD9C6729DA5}"/>
          </ac:spMkLst>
        </pc:spChg>
        <pc:spChg chg="add del mod">
          <ac:chgData name="Nikola Sobajic" userId="147b1a48-2d63-4975-b50f-e108bff9cf83" providerId="ADAL" clId="{D02A005F-6ABD-48FF-B036-DB7EC7DE4A8E}" dt="2020-02-02T14:07:09.805" v="2640" actId="478"/>
          <ac:spMkLst>
            <pc:docMk/>
            <pc:sldMk cId="301905479" sldId="302"/>
            <ac:spMk id="19" creationId="{6A0B64CC-EEA3-4D90-ABB9-8AF2A7240EA8}"/>
          </ac:spMkLst>
        </pc:spChg>
        <pc:spChg chg="add del">
          <ac:chgData name="Nikola Sobajic" userId="147b1a48-2d63-4975-b50f-e108bff9cf83" providerId="ADAL" clId="{D02A005F-6ABD-48FF-B036-DB7EC7DE4A8E}" dt="2020-02-02T14:05:09.163" v="2613" actId="26606"/>
          <ac:spMkLst>
            <pc:docMk/>
            <pc:sldMk cId="301905479" sldId="302"/>
            <ac:spMk id="22" creationId="{50C008F6-30C6-43D3-8741-959ED0C272E6}"/>
          </ac:spMkLst>
        </pc:spChg>
        <pc:spChg chg="add mod">
          <ac:chgData name="Nikola Sobajic" userId="147b1a48-2d63-4975-b50f-e108bff9cf83" providerId="ADAL" clId="{D02A005F-6ABD-48FF-B036-DB7EC7DE4A8E}" dt="2020-02-02T14:12:43.778" v="2812" actId="14100"/>
          <ac:spMkLst>
            <pc:docMk/>
            <pc:sldMk cId="301905479" sldId="302"/>
            <ac:spMk id="23" creationId="{1DC27E6C-C6BC-46BA-8081-E8AF001A9A64}"/>
          </ac:spMkLst>
        </pc:spChg>
        <pc:spChg chg="add del">
          <ac:chgData name="Nikola Sobajic" userId="147b1a48-2d63-4975-b50f-e108bff9cf83" providerId="ADAL" clId="{D02A005F-6ABD-48FF-B036-DB7EC7DE4A8E}" dt="2020-02-02T14:05:10.999" v="2615" actId="26606"/>
          <ac:spMkLst>
            <pc:docMk/>
            <pc:sldMk cId="301905479" sldId="302"/>
            <ac:spMk id="24" creationId="{F55AA229-0B4E-4809-8BE3-C36D5ACEF22E}"/>
          </ac:spMkLst>
        </pc:spChg>
        <pc:spChg chg="add mod">
          <ac:chgData name="Nikola Sobajic" userId="147b1a48-2d63-4975-b50f-e108bff9cf83" providerId="ADAL" clId="{D02A005F-6ABD-48FF-B036-DB7EC7DE4A8E}" dt="2020-02-02T14:12:54.934" v="2815" actId="14100"/>
          <ac:spMkLst>
            <pc:docMk/>
            <pc:sldMk cId="301905479" sldId="302"/>
            <ac:spMk id="25" creationId="{B59CC224-D4FC-49FD-A546-89851F1EF147}"/>
          </ac:spMkLst>
        </pc:spChg>
        <pc:spChg chg="add del">
          <ac:chgData name="Nikola Sobajic" userId="147b1a48-2d63-4975-b50f-e108bff9cf83" providerId="ADAL" clId="{D02A005F-6ABD-48FF-B036-DB7EC7DE4A8E}" dt="2020-02-02T14:05:11.504" v="2617" actId="26606"/>
          <ac:spMkLst>
            <pc:docMk/>
            <pc:sldMk cId="301905479" sldId="302"/>
            <ac:spMk id="26" creationId="{EE287156-3545-4CB1-9511-7BD9C6729DA5}"/>
          </ac:spMkLst>
        </pc:spChg>
        <pc:spChg chg="add mod">
          <ac:chgData name="Nikola Sobajic" userId="147b1a48-2d63-4975-b50f-e108bff9cf83" providerId="ADAL" clId="{D02A005F-6ABD-48FF-B036-DB7EC7DE4A8E}" dt="2020-02-02T14:16:18.161" v="2840" actId="14100"/>
          <ac:spMkLst>
            <pc:docMk/>
            <pc:sldMk cId="301905479" sldId="302"/>
            <ac:spMk id="27" creationId="{8630524F-5D1C-413F-A1DB-D76729D9FFA9}"/>
          </ac:spMkLst>
        </pc:spChg>
        <pc:spChg chg="add mod">
          <ac:chgData name="Nikola Sobajic" userId="147b1a48-2d63-4975-b50f-e108bff9cf83" providerId="ADAL" clId="{D02A005F-6ABD-48FF-B036-DB7EC7DE4A8E}" dt="2020-02-02T14:14:47.808" v="2827" actId="14100"/>
          <ac:spMkLst>
            <pc:docMk/>
            <pc:sldMk cId="301905479" sldId="302"/>
            <ac:spMk id="29" creationId="{9E036ED7-FF35-4C60-AE12-9F3A00E04CEF}"/>
          </ac:spMkLst>
        </pc:spChg>
        <pc:picChg chg="del">
          <ac:chgData name="Nikola Sobajic" userId="147b1a48-2d63-4975-b50f-e108bff9cf83" providerId="ADAL" clId="{D02A005F-6ABD-48FF-B036-DB7EC7DE4A8E}" dt="2020-02-02T14:04:33.405" v="2606" actId="478"/>
          <ac:picMkLst>
            <pc:docMk/>
            <pc:sldMk cId="301905479" sldId="302"/>
            <ac:picMk id="4" creationId="{BE64882B-4803-4F9A-974A-077DFB00E112}"/>
          </ac:picMkLst>
        </pc:picChg>
        <pc:picChg chg="add mod ord">
          <ac:chgData name="Nikola Sobajic" userId="147b1a48-2d63-4975-b50f-e108bff9cf83" providerId="ADAL" clId="{D02A005F-6ABD-48FF-B036-DB7EC7DE4A8E}" dt="2020-02-02T14:06:29.855" v="2631" actId="1076"/>
          <ac:picMkLst>
            <pc:docMk/>
            <pc:sldMk cId="301905479" sldId="302"/>
            <ac:picMk id="6" creationId="{0AD0593B-C647-401D-BD98-824A5C457C49}"/>
          </ac:picMkLst>
        </pc:picChg>
        <pc:picChg chg="add del">
          <ac:chgData name="Nikola Sobajic" userId="147b1a48-2d63-4975-b50f-e108bff9cf83" providerId="ADAL" clId="{D02A005F-6ABD-48FF-B036-DB7EC7DE4A8E}" dt="2020-02-02T14:05:11.529" v="2618" actId="26606"/>
          <ac:picMkLst>
            <pc:docMk/>
            <pc:sldMk cId="301905479" sldId="302"/>
            <ac:picMk id="13" creationId="{B536FA4E-0152-4E27-91DA-0FC22D1846BB}"/>
          </ac:picMkLst>
        </pc:picChg>
        <pc:picChg chg="add del mod">
          <ac:chgData name="Nikola Sobajic" userId="147b1a48-2d63-4975-b50f-e108bff9cf83" providerId="ADAL" clId="{D02A005F-6ABD-48FF-B036-DB7EC7DE4A8E}" dt="2020-02-02T14:09:34.914" v="2723" actId="478"/>
          <ac:picMkLst>
            <pc:docMk/>
            <pc:sldMk cId="301905479" sldId="302"/>
            <ac:picMk id="14" creationId="{0945D3E6-B885-4E84-94E5-E0B0AE0F0D44}"/>
          </ac:picMkLst>
        </pc:picChg>
        <pc:picChg chg="add del">
          <ac:chgData name="Nikola Sobajic" userId="147b1a48-2d63-4975-b50f-e108bff9cf83" providerId="ADAL" clId="{D02A005F-6ABD-48FF-B036-DB7EC7DE4A8E}" dt="2020-02-02T14:05:07.640" v="2611" actId="26606"/>
          <ac:picMkLst>
            <pc:docMk/>
            <pc:sldMk cId="301905479" sldId="302"/>
            <ac:picMk id="20" creationId="{00E47F43-F797-45EA-A343-2BEADF0F1E7D}"/>
          </ac:picMkLst>
        </pc:picChg>
        <pc:picChg chg="add">
          <ac:chgData name="Nikola Sobajic" userId="147b1a48-2d63-4975-b50f-e108bff9cf83" providerId="ADAL" clId="{D02A005F-6ABD-48FF-B036-DB7EC7DE4A8E}" dt="2020-02-02T14:05:11.529" v="2618" actId="26606"/>
          <ac:picMkLst>
            <pc:docMk/>
            <pc:sldMk cId="301905479" sldId="302"/>
            <ac:picMk id="28" creationId="{00E47F43-F797-45EA-A343-2BEADF0F1E7D}"/>
          </ac:picMkLst>
        </pc:picChg>
      </pc:sldChg>
      <pc:sldChg chg="addSp delSp modSp add ord">
        <pc:chgData name="Nikola Sobajic" userId="147b1a48-2d63-4975-b50f-e108bff9cf83" providerId="ADAL" clId="{D02A005F-6ABD-48FF-B036-DB7EC7DE4A8E}" dt="2020-02-03T13:09:23.807" v="2980" actId="20577"/>
        <pc:sldMkLst>
          <pc:docMk/>
          <pc:sldMk cId="3018266240" sldId="303"/>
        </pc:sldMkLst>
        <pc:spChg chg="mod">
          <ac:chgData name="Nikola Sobajic" userId="147b1a48-2d63-4975-b50f-e108bff9cf83" providerId="ADAL" clId="{D02A005F-6ABD-48FF-B036-DB7EC7DE4A8E}" dt="2020-02-02T14:22:31.817" v="2905" actId="1076"/>
          <ac:spMkLst>
            <pc:docMk/>
            <pc:sldMk cId="3018266240" sldId="303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3T13:09:23.807" v="2980" actId="20577"/>
          <ac:spMkLst>
            <pc:docMk/>
            <pc:sldMk cId="3018266240" sldId="303"/>
            <ac:spMk id="3" creationId="{64B0162B-855D-44E3-86EA-91C00976383D}"/>
          </ac:spMkLst>
        </pc:spChg>
        <pc:spChg chg="del">
          <ac:chgData name="Nikola Sobajic" userId="147b1a48-2d63-4975-b50f-e108bff9cf83" providerId="ADAL" clId="{D02A005F-6ABD-48FF-B036-DB7EC7DE4A8E}" dt="2020-02-02T14:21:20.102" v="2855" actId="478"/>
          <ac:spMkLst>
            <pc:docMk/>
            <pc:sldMk cId="3018266240" sldId="303"/>
            <ac:spMk id="5" creationId="{9D078081-035B-4163-8B6D-33F32A2373AA}"/>
          </ac:spMkLst>
        </pc:spChg>
        <pc:spChg chg="del">
          <ac:chgData name="Nikola Sobajic" userId="147b1a48-2d63-4975-b50f-e108bff9cf83" providerId="ADAL" clId="{D02A005F-6ABD-48FF-B036-DB7EC7DE4A8E}" dt="2020-02-02T14:21:22.669" v="2857" actId="478"/>
          <ac:spMkLst>
            <pc:docMk/>
            <pc:sldMk cId="3018266240" sldId="303"/>
            <ac:spMk id="10" creationId="{B22CE020-B883-47DF-B938-AEE32E21E941}"/>
          </ac:spMkLst>
        </pc:spChg>
        <pc:spChg chg="del">
          <ac:chgData name="Nikola Sobajic" userId="147b1a48-2d63-4975-b50f-e108bff9cf83" providerId="ADAL" clId="{D02A005F-6ABD-48FF-B036-DB7EC7DE4A8E}" dt="2020-02-02T14:21:21.441" v="2856" actId="478"/>
          <ac:spMkLst>
            <pc:docMk/>
            <pc:sldMk cId="3018266240" sldId="303"/>
            <ac:spMk id="12" creationId="{9A7D5E83-D23A-4885-8E87-74C5928AF6F4}"/>
          </ac:spMkLst>
        </pc:spChg>
        <pc:picChg chg="del">
          <ac:chgData name="Nikola Sobajic" userId="147b1a48-2d63-4975-b50f-e108bff9cf83" providerId="ADAL" clId="{D02A005F-6ABD-48FF-B036-DB7EC7DE4A8E}" dt="2020-02-02T14:21:18.030" v="2854" actId="478"/>
          <ac:picMkLst>
            <pc:docMk/>
            <pc:sldMk cId="3018266240" sldId="303"/>
            <ac:picMk id="4" creationId="{BE64882B-4803-4F9A-974A-077DFB00E112}"/>
          </ac:picMkLst>
        </pc:picChg>
        <pc:picChg chg="add mod">
          <ac:chgData name="Nikola Sobajic" userId="147b1a48-2d63-4975-b50f-e108bff9cf83" providerId="ADAL" clId="{D02A005F-6ABD-48FF-B036-DB7EC7DE4A8E}" dt="2020-02-02T14:21:28.122" v="2859" actId="1076"/>
          <ac:picMkLst>
            <pc:docMk/>
            <pc:sldMk cId="3018266240" sldId="303"/>
            <ac:picMk id="6" creationId="{BD3090A1-E7D1-444B-9F68-69894352D707}"/>
          </ac:picMkLst>
        </pc:picChg>
      </pc:sldChg>
      <pc:sldChg chg="modSp add">
        <pc:chgData name="Nikola Sobajic" userId="147b1a48-2d63-4975-b50f-e108bff9cf83" providerId="ADAL" clId="{D02A005F-6ABD-48FF-B036-DB7EC7DE4A8E}" dt="2020-02-03T13:10:02.945" v="3000" actId="20577"/>
        <pc:sldMkLst>
          <pc:docMk/>
          <pc:sldMk cId="106772630" sldId="304"/>
        </pc:sldMkLst>
        <pc:spChg chg="mod">
          <ac:chgData name="Nikola Sobajic" userId="147b1a48-2d63-4975-b50f-e108bff9cf83" providerId="ADAL" clId="{D02A005F-6ABD-48FF-B036-DB7EC7DE4A8E}" dt="2020-02-03T13:10:02.945" v="3000" actId="20577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3T13:09:56.034" v="2983" actId="20577"/>
          <ac:spMkLst>
            <pc:docMk/>
            <pc:sldMk cId="106772630" sldId="304"/>
            <ac:spMk id="3" creationId="{64B0162B-855D-44E3-86EA-91C00976383D}"/>
          </ac:spMkLst>
        </pc:spChg>
      </pc:sldChg>
      <pc:sldChg chg="add del">
        <pc:chgData name="Nikola Sobajic" userId="147b1a48-2d63-4975-b50f-e108bff9cf83" providerId="ADAL" clId="{D02A005F-6ABD-48FF-B036-DB7EC7DE4A8E}" dt="2020-02-11T09:57:39.845" v="3003" actId="2696"/>
        <pc:sldMkLst>
          <pc:docMk/>
          <pc:sldMk cId="608983088" sldId="307"/>
        </pc:sldMkLst>
      </pc:sldChg>
    </pc:docChg>
  </pc:docChgLst>
  <pc:docChgLst>
    <pc:chgData name="Nikola Sobajic" userId="S::nikola.sobajic@ubisoft.com::147b1a48-2d63-4975-b50f-e108bff9cf83" providerId="AD" clId="Web-{03A9460B-CEC2-2E3C-F6FE-C7331008E695}"/>
    <pc:docChg chg="addSld delSld modSld sldOrd modSection">
      <pc:chgData name="Nikola Sobajic" userId="S::nikola.sobajic@ubisoft.com::147b1a48-2d63-4975-b50f-e108bff9cf83" providerId="AD" clId="Web-{03A9460B-CEC2-2E3C-F6FE-C7331008E695}" dt="2020-02-09T21:06:36.844" v="585" actId="20577"/>
      <pc:docMkLst>
        <pc:docMk/>
      </pc:docMkLst>
      <pc:sldChg chg="modNotes">
        <pc:chgData name="Nikola Sobajic" userId="S::nikola.sobajic@ubisoft.com::147b1a48-2d63-4975-b50f-e108bff9cf83" providerId="AD" clId="Web-{03A9460B-CEC2-2E3C-F6FE-C7331008E695}" dt="2020-02-09T20:40:36.040" v="302"/>
        <pc:sldMkLst>
          <pc:docMk/>
          <pc:sldMk cId="3806748369" sldId="286"/>
        </pc:sldMkLst>
      </pc:sldChg>
      <pc:sldChg chg="modNotes">
        <pc:chgData name="Nikola Sobajic" userId="S::nikola.sobajic@ubisoft.com::147b1a48-2d63-4975-b50f-e108bff9cf83" providerId="AD" clId="Web-{03A9460B-CEC2-2E3C-F6FE-C7331008E695}" dt="2020-02-09T20:41:04.024" v="304"/>
        <pc:sldMkLst>
          <pc:docMk/>
          <pc:sldMk cId="2967521619" sldId="287"/>
        </pc:sldMkLst>
      </pc:sldChg>
      <pc:sldChg chg="modSp">
        <pc:chgData name="Nikola Sobajic" userId="S::nikola.sobajic@ubisoft.com::147b1a48-2d63-4975-b50f-e108bff9cf83" providerId="AD" clId="Web-{03A9460B-CEC2-2E3C-F6FE-C7331008E695}" dt="2020-02-09T20:55:06.606" v="480" actId="20577"/>
        <pc:sldMkLst>
          <pc:docMk/>
          <pc:sldMk cId="1595842800" sldId="289"/>
        </pc:sldMkLst>
        <pc:spChg chg="mod">
          <ac:chgData name="Nikola Sobajic" userId="S::nikola.sobajic@ubisoft.com::147b1a48-2d63-4975-b50f-e108bff9cf83" providerId="AD" clId="Web-{03A9460B-CEC2-2E3C-F6FE-C7331008E695}" dt="2020-02-09T20:55:06.606" v="480" actId="20577"/>
          <ac:spMkLst>
            <pc:docMk/>
            <pc:sldMk cId="1595842800" sldId="289"/>
            <ac:spMk id="4" creationId="{64899237-6240-4D7E-855B-E79362605EED}"/>
          </ac:spMkLst>
        </pc:spChg>
      </pc:sldChg>
      <pc:sldChg chg="modNotes">
        <pc:chgData name="Nikola Sobajic" userId="S::nikola.sobajic@ubisoft.com::147b1a48-2d63-4975-b50f-e108bff9cf83" providerId="AD" clId="Web-{03A9460B-CEC2-2E3C-F6FE-C7331008E695}" dt="2020-02-09T20:54:37.684" v="429"/>
        <pc:sldMkLst>
          <pc:docMk/>
          <pc:sldMk cId="2761404169" sldId="294"/>
        </pc:sldMkLst>
      </pc:sldChg>
      <pc:sldChg chg="addSp delSp modSp mod setBg">
        <pc:chgData name="Nikola Sobajic" userId="S::nikola.sobajic@ubisoft.com::147b1a48-2d63-4975-b50f-e108bff9cf83" providerId="AD" clId="Web-{03A9460B-CEC2-2E3C-F6FE-C7331008E695}" dt="2020-02-09T20:31:39.335" v="296"/>
        <pc:sldMkLst>
          <pc:docMk/>
          <pc:sldMk cId="2225124067" sldId="298"/>
        </pc:sldMkLst>
        <pc:spChg chg="mod">
          <ac:chgData name="Nikola Sobajic" userId="S::nikola.sobajic@ubisoft.com::147b1a48-2d63-4975-b50f-e108bff9cf83" providerId="AD" clId="Web-{03A9460B-CEC2-2E3C-F6FE-C7331008E695}" dt="2020-02-09T20:31:39.335" v="296"/>
          <ac:spMkLst>
            <pc:docMk/>
            <pc:sldMk cId="2225124067" sldId="298"/>
            <ac:spMk id="2" creationId="{C053C3A3-27D3-46EF-B7F4-738AEF91096D}"/>
          </ac:spMkLst>
        </pc:spChg>
        <pc:spChg chg="del mod">
          <ac:chgData name="Nikola Sobajic" userId="S::nikola.sobajic@ubisoft.com::147b1a48-2d63-4975-b50f-e108bff9cf83" providerId="AD" clId="Web-{03A9460B-CEC2-2E3C-F6FE-C7331008E695}" dt="2020-02-09T20:31:31.070" v="294"/>
          <ac:spMkLst>
            <pc:docMk/>
            <pc:sldMk cId="2225124067" sldId="298"/>
            <ac:spMk id="3" creationId="{64B0162B-855D-44E3-86EA-91C00976383D}"/>
          </ac:spMkLst>
        </pc:spChg>
        <pc:spChg chg="add del mod">
          <ac:chgData name="Nikola Sobajic" userId="S::nikola.sobajic@ubisoft.com::147b1a48-2d63-4975-b50f-e108bff9cf83" providerId="AD" clId="Web-{03A9460B-CEC2-2E3C-F6FE-C7331008E695}" dt="2020-02-09T20:31:33.695" v="295"/>
          <ac:spMkLst>
            <pc:docMk/>
            <pc:sldMk cId="2225124067" sldId="298"/>
            <ac:spMk id="5" creationId="{87F57E12-9FE2-415B-B13B-BBDEBC7B9A57}"/>
          </ac:spMkLst>
        </pc:spChg>
        <pc:picChg chg="add">
          <ac:chgData name="Nikola Sobajic" userId="S::nikola.sobajic@ubisoft.com::147b1a48-2d63-4975-b50f-e108bff9cf83" providerId="AD" clId="Web-{03A9460B-CEC2-2E3C-F6FE-C7331008E695}" dt="2020-02-09T20:31:39.335" v="296"/>
          <ac:picMkLst>
            <pc:docMk/>
            <pc:sldMk cId="2225124067" sldId="298"/>
            <ac:picMk id="6" creationId="{FA53DB6C-8684-4E37-AAED-56C076E5CCF2}"/>
          </ac:picMkLst>
        </pc:picChg>
        <pc:picChg chg="add">
          <ac:chgData name="Nikola Sobajic" userId="S::nikola.sobajic@ubisoft.com::147b1a48-2d63-4975-b50f-e108bff9cf83" providerId="AD" clId="Web-{03A9460B-CEC2-2E3C-F6FE-C7331008E695}" dt="2020-02-09T20:31:39.335" v="296"/>
          <ac:picMkLst>
            <pc:docMk/>
            <pc:sldMk cId="2225124067" sldId="298"/>
            <ac:picMk id="9" creationId="{4C11ABDD-0F88-4F1D-BC16-7E18ECF232E2}"/>
          </ac:picMkLst>
        </pc:picChg>
      </pc:sldChg>
      <pc:sldChg chg="addSp delSp modSp">
        <pc:chgData name="Nikola Sobajic" userId="S::nikola.sobajic@ubisoft.com::147b1a48-2d63-4975-b50f-e108bff9cf83" providerId="AD" clId="Web-{03A9460B-CEC2-2E3C-F6FE-C7331008E695}" dt="2020-02-09T20:21:59.881" v="233" actId="1076"/>
        <pc:sldMkLst>
          <pc:docMk/>
          <pc:sldMk cId="3917670786" sldId="301"/>
        </pc:sldMkLst>
        <pc:spChg chg="add mod topLvl">
          <ac:chgData name="Nikola Sobajic" userId="S::nikola.sobajic@ubisoft.com::147b1a48-2d63-4975-b50f-e108bff9cf83" providerId="AD" clId="Web-{03A9460B-CEC2-2E3C-F6FE-C7331008E695}" dt="2020-02-09T20:21:23.505" v="231"/>
          <ac:spMkLst>
            <pc:docMk/>
            <pc:sldMk cId="3917670786" sldId="301"/>
            <ac:spMk id="4" creationId="{E1163BCC-9FEE-4278-A3F9-622779F2C0DB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0:21:59.881" v="233" actId="1076"/>
          <ac:spMkLst>
            <pc:docMk/>
            <pc:sldMk cId="3917670786" sldId="301"/>
            <ac:spMk id="5" creationId="{9D078081-035B-4163-8B6D-33F32A2373AA}"/>
          </ac:spMkLst>
        </pc:spChg>
        <pc:grpChg chg="add del">
          <ac:chgData name="Nikola Sobajic" userId="S::nikola.sobajic@ubisoft.com::147b1a48-2d63-4975-b50f-e108bff9cf83" providerId="AD" clId="Web-{03A9460B-CEC2-2E3C-F6FE-C7331008E695}" dt="2020-02-09T20:21:23.505" v="231"/>
          <ac:grpSpMkLst>
            <pc:docMk/>
            <pc:sldMk cId="3917670786" sldId="301"/>
            <ac:grpSpMk id="7" creationId="{00F047E3-FA92-448E-9F72-4D454021D3B0}"/>
          </ac:grpSpMkLst>
        </pc:grpChg>
        <pc:picChg chg="mod ord topLvl">
          <ac:chgData name="Nikola Sobajic" userId="S::nikola.sobajic@ubisoft.com::147b1a48-2d63-4975-b50f-e108bff9cf83" providerId="AD" clId="Web-{03A9460B-CEC2-2E3C-F6FE-C7331008E695}" dt="2020-02-09T20:21:31.709" v="232"/>
          <ac:picMkLst>
            <pc:docMk/>
            <pc:sldMk cId="3917670786" sldId="301"/>
            <ac:picMk id="6" creationId="{487552DB-7FB2-43E4-B456-56AAA1685E3F}"/>
          </ac:picMkLst>
        </pc:picChg>
      </pc:sldChg>
      <pc:sldChg chg="addSp delSp modSp modNotes">
        <pc:chgData name="Nikola Sobajic" userId="S::nikola.sobajic@ubisoft.com::147b1a48-2d63-4975-b50f-e108bff9cf83" providerId="AD" clId="Web-{03A9460B-CEC2-2E3C-F6FE-C7331008E695}" dt="2020-02-09T20:16:15.192" v="200"/>
        <pc:sldMkLst>
          <pc:docMk/>
          <pc:sldMk cId="106772630" sldId="304"/>
        </pc:sldMkLst>
        <pc:spChg chg="mo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3" creationId="{64B0162B-855D-44E3-86EA-91C00976383D}"/>
          </ac:spMkLst>
        </pc:spChg>
        <pc:spChg chg="ad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18" creationId="{9A6C2C86-63BF-47D5-AA3F-905111A238E2}"/>
          </ac:spMkLst>
        </pc:spChg>
        <pc:graphicFrameChg chg="add del mod">
          <ac:chgData name="Nikola Sobajic" userId="S::nikola.sobajic@ubisoft.com::147b1a48-2d63-4975-b50f-e108bff9cf83" providerId="AD" clId="Web-{03A9460B-CEC2-2E3C-F6FE-C7331008E695}" dt="2020-02-09T20:09:31.265" v="113"/>
          <ac:graphicFrameMkLst>
            <pc:docMk/>
            <pc:sldMk cId="106772630" sldId="304"/>
            <ac:graphicFrameMk id="5" creationId="{1B73C111-CCB3-43D9-B70A-A0F87B8FA07C}"/>
          </ac:graphicFrameMkLst>
        </pc:graphicFrameChg>
        <pc:picChg chg="del">
          <ac:chgData name="Nikola Sobajic" userId="S::nikola.sobajic@ubisoft.com::147b1a48-2d63-4975-b50f-e108bff9cf83" providerId="AD" clId="Web-{03A9460B-CEC2-2E3C-F6FE-C7331008E695}" dt="2020-02-09T20:16:15.192" v="200"/>
          <ac:picMkLst>
            <pc:docMk/>
            <pc:sldMk cId="106772630" sldId="304"/>
            <ac:picMk id="13" creationId="{B536FA4E-0152-4E27-91DA-0FC22D1846BB}"/>
          </ac:picMkLst>
        </pc:picChg>
        <pc:cxnChg chg="add">
          <ac:chgData name="Nikola Sobajic" userId="S::nikola.sobajic@ubisoft.com::147b1a48-2d63-4975-b50f-e108bff9cf83" providerId="AD" clId="Web-{03A9460B-CEC2-2E3C-F6FE-C7331008E695}" dt="2020-02-09T20:16:15.192" v="200"/>
          <ac:cxnSpMkLst>
            <pc:docMk/>
            <pc:sldMk cId="106772630" sldId="304"/>
            <ac:cxnSpMk id="20" creationId="{425A0768-3044-4AA9-A889-D2CAA68C517A}"/>
          </ac:cxnSpMkLst>
        </pc:cxnChg>
      </pc:sldChg>
      <pc:sldChg chg="add replId">
        <pc:chgData name="Nikola Sobajic" userId="S::nikola.sobajic@ubisoft.com::147b1a48-2d63-4975-b50f-e108bff9cf83" providerId="AD" clId="Web-{03A9460B-CEC2-2E3C-F6FE-C7331008E695}" dt="2020-02-09T20:31:22.616" v="269"/>
        <pc:sldMkLst>
          <pc:docMk/>
          <pc:sldMk cId="2733896370" sldId="305"/>
        </pc:sldMkLst>
      </pc:sldChg>
      <pc:sldChg chg="modSp add replId">
        <pc:chgData name="Nikola Sobajic" userId="S::nikola.sobajic@ubisoft.com::147b1a48-2d63-4975-b50f-e108bff9cf83" providerId="AD" clId="Web-{03A9460B-CEC2-2E3C-F6FE-C7331008E695}" dt="2020-02-09T21:06:36.828" v="584" actId="20577"/>
        <pc:sldMkLst>
          <pc:docMk/>
          <pc:sldMk cId="3510903517" sldId="306"/>
        </pc:sldMkLst>
        <pc:spChg chg="mod">
          <ac:chgData name="Nikola Sobajic" userId="S::nikola.sobajic@ubisoft.com::147b1a48-2d63-4975-b50f-e108bff9cf83" providerId="AD" clId="Web-{03A9460B-CEC2-2E3C-F6FE-C7331008E695}" dt="2020-02-09T21:05:25.890" v="493" actId="20577"/>
          <ac:spMkLst>
            <pc:docMk/>
            <pc:sldMk cId="3510903517" sldId="306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1:06:36.828" v="584" actId="20577"/>
          <ac:spMkLst>
            <pc:docMk/>
            <pc:sldMk cId="3510903517" sldId="306"/>
            <ac:spMk id="3" creationId="{64B0162B-855D-44E3-86EA-91C00976383D}"/>
          </ac:spMkLst>
        </pc:spChg>
      </pc:sldChg>
    </pc:docChg>
  </pc:docChgLst>
  <pc:docChgLst>
    <pc:chgData name="Nikola Sobajic" userId="S::nikola.sobajic@ubisoft.com::147b1a48-2d63-4975-b50f-e108bff9cf83" providerId="AD" clId="Web-{6DE16385-0025-74EE-93EB-62F441D06A9E}"/>
    <pc:docChg chg="modSld">
      <pc:chgData name="Nikola Sobajic" userId="S::nikola.sobajic@ubisoft.com::147b1a48-2d63-4975-b50f-e108bff9cf83" providerId="AD" clId="Web-{6DE16385-0025-74EE-93EB-62F441D06A9E}" dt="2020-02-09T20:00:16.913" v="66" actId="20577"/>
      <pc:docMkLst>
        <pc:docMk/>
      </pc:docMkLst>
      <pc:sldChg chg="delSp modSp">
        <pc:chgData name="Nikola Sobajic" userId="S::nikola.sobajic@ubisoft.com::147b1a48-2d63-4975-b50f-e108bff9cf83" providerId="AD" clId="Web-{6DE16385-0025-74EE-93EB-62F441D06A9E}" dt="2020-02-09T20:00:16.913" v="65" actId="20577"/>
        <pc:sldMkLst>
          <pc:docMk/>
          <pc:sldMk cId="106772630" sldId="304"/>
        </pc:sldMkLst>
        <pc:spChg chg="mod">
          <ac:chgData name="Nikola Sobajic" userId="S::nikola.sobajic@ubisoft.com::147b1a48-2d63-4975-b50f-e108bff9cf83" providerId="AD" clId="Web-{6DE16385-0025-74EE-93EB-62F441D06A9E}" dt="2020-02-09T19:38:40.274" v="3" actId="20577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6DE16385-0025-74EE-93EB-62F441D06A9E}" dt="2020-02-09T20:00:16.913" v="65" actId="20577"/>
          <ac:spMkLst>
            <pc:docMk/>
            <pc:sldMk cId="106772630" sldId="304"/>
            <ac:spMk id="3" creationId="{64B0162B-855D-44E3-86EA-91C00976383D}"/>
          </ac:spMkLst>
        </pc:spChg>
        <pc:picChg chg="del">
          <ac:chgData name="Nikola Sobajic" userId="S::nikola.sobajic@ubisoft.com::147b1a48-2d63-4975-b50f-e108bff9cf83" providerId="AD" clId="Web-{6DE16385-0025-74EE-93EB-62F441D06A9E}" dt="2020-02-09T19:33:25.616" v="0"/>
          <ac:picMkLst>
            <pc:docMk/>
            <pc:sldMk cId="106772630" sldId="304"/>
            <ac:picMk id="6" creationId="{BD3090A1-E7D1-444B-9F68-69894352D70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books.org/wiki/C%2B%2B_Programming/Compiler/Linker/Libraries/Configuring_Visual_Studio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books.org/wiki/C%2B%2B_Programming/Compiler/Linker/Libraries/Configuring_Visual_Studi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B67F78-A379-47FD-BAB9-C44ED25BAE98}" type="doc">
      <dgm:prSet loTypeId="urn:microsoft.com/office/officeart/2005/8/layout/hList1" loCatId="list" qsTypeId="urn:microsoft.com/office/officeart/2005/8/quickstyle/simple4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616C2B3A-A37F-4A48-9AF3-FD9D4F674005}">
      <dgm:prSet/>
      <dgm:spPr/>
      <dgm:t>
        <a:bodyPr/>
        <a:lstStyle/>
        <a:p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Biblioteke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645FE17-1FC8-4A3E-BEC6-D238380529FC}" type="parTrans" cxnId="{51E8DA7C-664D-4842-A59C-FC03E88CDFA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550290-B35C-450A-B886-54BD9009F2C8}" type="sibTrans" cxnId="{51E8DA7C-664D-4842-A59C-FC03E88CDFA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C911CAA-4CAD-451A-A2C8-D4DCF6B98F33}">
      <dgm:prSet/>
      <dgm:spPr/>
      <dgm:t>
        <a:bodyPr/>
        <a:lstStyle/>
        <a:p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Dinamičke biblioteke – distribuiranje uz program ili oslanjanje na postojeće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071DF7-AF80-4058-BAC9-E0780DFED222}" type="parTrans" cxnId="{8EC9A3C9-74E9-42BC-8F24-18A12D441E4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919FC34-356E-448E-9BF5-E26FB8522EA6}" type="sibTrans" cxnId="{8EC9A3C9-74E9-42BC-8F24-18A12D441E4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EBA4FD-C08E-4511-BE18-C7038ABA26D1}">
      <dgm:prSet/>
      <dgm:spPr/>
      <dgm:t>
        <a:bodyPr/>
        <a:lstStyle/>
        <a:p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Statičke biblioteke – distribuiranje u izvršnoj datoteci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C39C97-4FCB-4281-A022-29CC67F64987}" type="parTrans" cxnId="{18E66CAC-D5EE-4741-A7BB-CB5A021A6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1358F2-FBE7-4B79-BC6A-94D889642B98}" type="sibTrans" cxnId="{18E66CAC-D5EE-4741-A7BB-CB5A021A6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8BB1FB-ECB9-432D-ABBB-7117145A2D72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/>
            </a:rPr>
            <a:t>Tutorijal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2704EAD-934C-4A80-9EB2-364A6AC444A9}" type="parTrans" cxnId="{2F70640F-8010-4B62-8EC4-3195871F748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ED7B03-1A27-4878-80B2-BA4D7FC9F3DE}" type="sibTrans" cxnId="{2F70640F-8010-4B62-8EC4-3195871F748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70D2CC-164A-49BF-BBBE-3FC429572AF1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Package manager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880AC4-4BA7-4D73-8636-FEA24CFB28B4}" type="parTrans" cxnId="{6856AAD9-B478-489A-821B-8C84FD1B6F1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7674A4-6BFB-44C8-98A7-F6F51F68D03F}" type="sibTrans" cxnId="{6856AAD9-B478-489A-821B-8C84FD1B6F1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BC6CC3-0720-4B7A-A3BE-51D2A063E697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Conan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41D5D2-7F3E-4CB8-8C3D-8FEEC7E1D61C}" type="parTrans" cxnId="{2A84EF3C-3E88-4CBA-B402-73D4003318C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33B154-BE41-44F2-8848-85AB8295B209}" type="sibTrans" cxnId="{2A84EF3C-3E88-4CBA-B402-73D4003318C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B906FFE-E26D-49C6-BE80-5BE49459B937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Cmake ExternalProject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1C541E-92A2-4F1A-85A2-3211C69820A9}" type="parTrans" cxnId="{80E81F88-8BCC-477F-BE89-2646F7A5E26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FBE9C1-2B80-475B-BF56-BC8283127604}" type="sibTrans" cxnId="{80E81F88-8BCC-477F-BE89-2646F7A5E26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0A4FEB-5FD3-4868-BA98-07011257A3B6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git submodule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97997BA-6920-4E0C-B420-4886AB1404E6}" type="parTrans" cxnId="{74D7DEE7-0308-4660-B279-EED3293C798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386694-4402-4BCF-B37E-D3FE44F20854}" type="sibTrans" cxnId="{74D7DEE7-0308-4660-B279-EED3293C798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969E5A-0806-45D7-B765-E44E932733B2}">
      <dgm:prSet/>
      <dgm:spPr/>
      <dgm:t>
        <a:bodyPr/>
        <a:lstStyle/>
        <a:p>
          <a:r>
            <a:rPr lang="sr-Latn-RS" b="1">
              <a:latin typeface="Calibri" panose="020F0502020204030204" pitchFamily="34" charset="0"/>
              <a:cs typeface="Calibri" panose="020F0502020204030204" pitchFamily="34" charset="0"/>
            </a:rPr>
            <a:t>NuGet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D02EDD-0229-45B2-8ED4-89F6E83A59B2}" type="parTrans" cxnId="{C2CBF2E8-400E-48E6-80F6-0B55FEA391F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DF7D92-C92A-4083-9BED-460B93467712}" type="sibTrans" cxnId="{C2CBF2E8-400E-48E6-80F6-0B55FEA391F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F66A85-552B-4EBB-99BB-C0A3F0D1E3D3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vcpkg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F445F0-2EEA-48DB-899D-05C589BA6AD7}" type="parTrans" cxnId="{A2687AB3-BDAC-46BB-A3BE-A8C8FF1ABE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803D2F-9028-4F43-A8FE-76ED8DAD2C1A}" type="sibTrans" cxnId="{A2687AB3-BDAC-46BB-A3BE-A8C8FF1ABE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BAAF7C-6738-4BB8-A5EA-51E36D847290}">
      <dgm:prSet/>
      <dgm:spPr/>
      <dgm:t>
        <a:bodyPr/>
        <a:lstStyle/>
        <a:p>
          <a:r>
            <a:rPr lang="sr-Latn-RS" b="0" dirty="0">
              <a:latin typeface="Calibri" panose="020F0502020204030204" pitchFamily="34" charset="0"/>
              <a:cs typeface="Calibri" panose="020F0502020204030204" pitchFamily="34" charset="0"/>
            </a:rPr>
            <a:t>Kopiranje celog koda</a:t>
          </a:r>
          <a:endParaRPr lang="en-US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F64C57-28AC-479E-95E5-D262D9E2E2B7}" type="parTrans" cxnId="{44AA684E-CB3D-4D6E-B83C-FEFB2D64EFFD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2C6B4D-51CB-4AB1-9452-9F69A2E41215}" type="sibTrans" cxnId="{44AA684E-CB3D-4D6E-B83C-FEFB2D64EFFD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4414488-72AB-4605-9CD4-E49999AC1852}">
      <dgm:prSet/>
      <dgm:spPr/>
      <dgm:t>
        <a:bodyPr/>
        <a:lstStyle/>
        <a:p>
          <a:r>
            <a:rPr lang="sr-Latn-RS" b="1" dirty="0" err="1">
              <a:latin typeface="Calibri" panose="020F0502020204030204" pitchFamily="34" charset="0"/>
              <a:cs typeface="Calibri" panose="020F0502020204030204" pitchFamily="34" charset="0"/>
            </a:rPr>
            <a:t>Header</a:t>
          </a:r>
          <a:r>
            <a:rPr lang="sr-Latn-RS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b="1" dirty="0" err="1">
              <a:latin typeface="Calibri" panose="020F0502020204030204" pitchFamily="34" charset="0"/>
              <a:cs typeface="Calibri" panose="020F0502020204030204" pitchFamily="34" charset="0"/>
            </a:rPr>
            <a:t>only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101774-57CD-448F-AA3E-2BD5F3B695C4}" type="parTrans" cxnId="{F1BDCA30-BB0B-4946-B6A8-1C189CB29FD7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52296E-1CAE-4947-A6C1-F1C6CC3D15BE}" type="sibTrans" cxnId="{F1BDCA30-BB0B-4946-B6A8-1C189CB29FD7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64E2D1-D2CC-475A-A7B6-815F9BE29FAE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Compiled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813628-4F1B-4774-AFB4-7DFA4EA9D491}" type="parTrans" cxnId="{2CFF138B-AA85-4180-82D8-E30837094052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D8B407-CA56-4654-B9C5-FA60A62E67F4}" type="sibTrans" cxnId="{2CFF138B-AA85-4180-82D8-E30837094052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61C00-E437-48F9-B50E-C00179D736C2}">
      <dgm:prSet/>
      <dgm:spPr/>
      <dgm:t>
        <a:bodyPr/>
        <a:lstStyle/>
        <a:p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DAEFB6-10AB-4F53-BB7E-5B02F3161F91}" type="parTrans" cxnId="{832C57CE-3342-4AE6-B01A-D2C24C8E823C}">
      <dgm:prSet/>
      <dgm:spPr/>
      <dgm:t>
        <a:bodyPr/>
        <a:lstStyle/>
        <a:p>
          <a:endParaRPr lang="sr-Latn-RS"/>
        </a:p>
      </dgm:t>
    </dgm:pt>
    <dgm:pt modelId="{348B3539-846A-4BC2-B58D-943E09FAF251}" type="sibTrans" cxnId="{832C57CE-3342-4AE6-B01A-D2C24C8E823C}">
      <dgm:prSet/>
      <dgm:spPr/>
      <dgm:t>
        <a:bodyPr/>
        <a:lstStyle/>
        <a:p>
          <a:endParaRPr lang="sr-Latn-RS"/>
        </a:p>
      </dgm:t>
    </dgm:pt>
    <dgm:pt modelId="{6139AF46-A0D7-4E8C-8FB1-768DD42CA680}" type="pres">
      <dgm:prSet presAssocID="{76B67F78-A379-47FD-BAB9-C44ED25BAE98}" presName="Name0" presStyleCnt="0">
        <dgm:presLayoutVars>
          <dgm:dir/>
          <dgm:animLvl val="lvl"/>
          <dgm:resizeHandles val="exact"/>
        </dgm:presLayoutVars>
      </dgm:prSet>
      <dgm:spPr/>
    </dgm:pt>
    <dgm:pt modelId="{D8B75287-F2A1-404B-8AF4-CF0380018159}" type="pres">
      <dgm:prSet presAssocID="{96BAAF7C-6738-4BB8-A5EA-51E36D847290}" presName="composite" presStyleCnt="0"/>
      <dgm:spPr/>
    </dgm:pt>
    <dgm:pt modelId="{75CD879C-E7E2-4D30-AEF5-BC3E9D991643}" type="pres">
      <dgm:prSet presAssocID="{96BAAF7C-6738-4BB8-A5EA-51E36D8472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2B02E89-FB98-487A-8E1B-AE24802D6BCA}" type="pres">
      <dgm:prSet presAssocID="{96BAAF7C-6738-4BB8-A5EA-51E36D847290}" presName="desTx" presStyleLbl="alignAccFollowNode1" presStyleIdx="0" presStyleCnt="3">
        <dgm:presLayoutVars>
          <dgm:bulletEnabled val="1"/>
        </dgm:presLayoutVars>
      </dgm:prSet>
      <dgm:spPr/>
    </dgm:pt>
    <dgm:pt modelId="{9CBEFCD3-970E-4F65-85B0-870A3DB16AE5}" type="pres">
      <dgm:prSet presAssocID="{892C6B4D-51CB-4AB1-9452-9F69A2E41215}" presName="space" presStyleCnt="0"/>
      <dgm:spPr/>
    </dgm:pt>
    <dgm:pt modelId="{A9E5724F-C65C-465B-AACB-A77B60AB7248}" type="pres">
      <dgm:prSet presAssocID="{616C2B3A-A37F-4A48-9AF3-FD9D4F674005}" presName="composite" presStyleCnt="0"/>
      <dgm:spPr/>
    </dgm:pt>
    <dgm:pt modelId="{8A1BA1B5-306F-4A18-8F8F-59C5F56CB18A}" type="pres">
      <dgm:prSet presAssocID="{616C2B3A-A37F-4A48-9AF3-FD9D4F67400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7B23C65-3443-4B59-BFEB-9F7471EF2F71}" type="pres">
      <dgm:prSet presAssocID="{616C2B3A-A37F-4A48-9AF3-FD9D4F674005}" presName="desTx" presStyleLbl="alignAccFollowNode1" presStyleIdx="1" presStyleCnt="3">
        <dgm:presLayoutVars>
          <dgm:bulletEnabled val="1"/>
        </dgm:presLayoutVars>
      </dgm:prSet>
      <dgm:spPr/>
    </dgm:pt>
    <dgm:pt modelId="{78171E1B-2FFA-45F6-87FF-D6A8509CF30F}" type="pres">
      <dgm:prSet presAssocID="{84550290-B35C-450A-B886-54BD9009F2C8}" presName="space" presStyleCnt="0"/>
      <dgm:spPr/>
    </dgm:pt>
    <dgm:pt modelId="{72535185-E146-4DE8-A39C-7140AB4927BC}" type="pres">
      <dgm:prSet presAssocID="{DE70D2CC-164A-49BF-BBBE-3FC429572AF1}" presName="composite" presStyleCnt="0"/>
      <dgm:spPr/>
    </dgm:pt>
    <dgm:pt modelId="{ED1FC6E6-EFDD-4F38-A573-B1577DD0A510}" type="pres">
      <dgm:prSet presAssocID="{DE70D2CC-164A-49BF-BBBE-3FC429572AF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7C786E7-8D59-4524-8D5B-6C6C62DB0E50}" type="pres">
      <dgm:prSet presAssocID="{DE70D2CC-164A-49BF-BBBE-3FC429572AF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F70640F-8010-4B62-8EC4-3195871F7487}" srcId="{616C2B3A-A37F-4A48-9AF3-FD9D4F674005}" destId="{4F8BB1FB-ECB9-432D-ABBB-7117145A2D72}" srcOrd="2" destOrd="0" parTransId="{02704EAD-934C-4A80-9EB2-364A6AC444A9}" sibTransId="{B1ED7B03-1A27-4878-80B2-BA4D7FC9F3DE}"/>
    <dgm:cxn modelId="{760B541F-0F52-481D-BD47-B69ADB35C2C2}" type="presOf" srcId="{8B906FFE-E26D-49C6-BE80-5BE49459B937}" destId="{A7C786E7-8D59-4524-8D5B-6C6C62DB0E50}" srcOrd="0" destOrd="1" presId="urn:microsoft.com/office/officeart/2005/8/layout/hList1"/>
    <dgm:cxn modelId="{F1BDCA30-BB0B-4946-B6A8-1C189CB29FD7}" srcId="{96BAAF7C-6738-4BB8-A5EA-51E36D847290}" destId="{A4414488-72AB-4605-9CD4-E49999AC1852}" srcOrd="0" destOrd="0" parTransId="{92101774-57CD-448F-AA3E-2BD5F3B695C4}" sibTransId="{9D52296E-1CAE-4947-A6C1-F1C6CC3D15BE}"/>
    <dgm:cxn modelId="{8AF50837-BCDE-420E-837E-1F2AE5332498}" type="presOf" srcId="{08F66A85-552B-4EBB-99BB-C0A3F0D1E3D3}" destId="{A7C786E7-8D59-4524-8D5B-6C6C62DB0E50}" srcOrd="0" destOrd="4" presId="urn:microsoft.com/office/officeart/2005/8/layout/hList1"/>
    <dgm:cxn modelId="{2A84EF3C-3E88-4CBA-B402-73D4003318C1}" srcId="{DE70D2CC-164A-49BF-BBBE-3FC429572AF1}" destId="{12BC6CC3-0720-4B7A-A3BE-51D2A063E697}" srcOrd="0" destOrd="0" parTransId="{6241D5D2-7F3E-4CB8-8C3D-8FEEC7E1D61C}" sibTransId="{7633B154-BE41-44F2-8848-85AB8295B209}"/>
    <dgm:cxn modelId="{AE901F61-F453-4639-B955-3A584EDB4F32}" type="presOf" srcId="{76B67F78-A379-47FD-BAB9-C44ED25BAE98}" destId="{6139AF46-A0D7-4E8C-8FB1-768DD42CA680}" srcOrd="0" destOrd="0" presId="urn:microsoft.com/office/officeart/2005/8/layout/hList1"/>
    <dgm:cxn modelId="{A496F347-F600-4AC5-A5E1-C9181BE4FF90}" type="presOf" srcId="{03261C00-E437-48F9-B50E-C00179D736C2}" destId="{D2B02E89-FB98-487A-8E1B-AE24802D6BCA}" srcOrd="0" destOrd="1" presId="urn:microsoft.com/office/officeart/2005/8/layout/hList1"/>
    <dgm:cxn modelId="{B667CA49-F6D1-4EE5-985F-6EDB4BD25375}" type="presOf" srcId="{96BAAF7C-6738-4BB8-A5EA-51E36D847290}" destId="{75CD879C-E7E2-4D30-AEF5-BC3E9D991643}" srcOrd="0" destOrd="0" presId="urn:microsoft.com/office/officeart/2005/8/layout/hList1"/>
    <dgm:cxn modelId="{44AA684E-CB3D-4D6E-B83C-FEFB2D64EFFD}" srcId="{76B67F78-A379-47FD-BAB9-C44ED25BAE98}" destId="{96BAAF7C-6738-4BB8-A5EA-51E36D847290}" srcOrd="0" destOrd="0" parTransId="{AAF64C57-28AC-479E-95E5-D262D9E2E2B7}" sibTransId="{892C6B4D-51CB-4AB1-9452-9F69A2E41215}"/>
    <dgm:cxn modelId="{A76B0053-7079-46E4-812B-230450DD089C}" type="presOf" srcId="{DE70D2CC-164A-49BF-BBBE-3FC429572AF1}" destId="{ED1FC6E6-EFDD-4F38-A573-B1577DD0A510}" srcOrd="0" destOrd="0" presId="urn:microsoft.com/office/officeart/2005/8/layout/hList1"/>
    <dgm:cxn modelId="{89F17055-2AE6-4BC3-A8E4-FB364593ED25}" type="presOf" srcId="{E70A4FEB-5FD3-4868-BA98-07011257A3B6}" destId="{A7C786E7-8D59-4524-8D5B-6C6C62DB0E50}" srcOrd="0" destOrd="2" presId="urn:microsoft.com/office/officeart/2005/8/layout/hList1"/>
    <dgm:cxn modelId="{51E8DA7C-664D-4842-A59C-FC03E88CDFA5}" srcId="{76B67F78-A379-47FD-BAB9-C44ED25BAE98}" destId="{616C2B3A-A37F-4A48-9AF3-FD9D4F674005}" srcOrd="1" destOrd="0" parTransId="{F645FE17-1FC8-4A3E-BEC6-D238380529FC}" sibTransId="{84550290-B35C-450A-B886-54BD9009F2C8}"/>
    <dgm:cxn modelId="{9ED39F7E-4E01-4BBB-B961-3E2E19F887BD}" type="presOf" srcId="{9064E2D1-D2CC-475A-A7B6-815F9BE29FAE}" destId="{D2B02E89-FB98-487A-8E1B-AE24802D6BCA}" srcOrd="0" destOrd="2" presId="urn:microsoft.com/office/officeart/2005/8/layout/hList1"/>
    <dgm:cxn modelId="{D15FF484-7DAC-4025-A30A-05CBAF53644A}" type="presOf" srcId="{DC969E5A-0806-45D7-B765-E44E932733B2}" destId="{A7C786E7-8D59-4524-8D5B-6C6C62DB0E50}" srcOrd="0" destOrd="3" presId="urn:microsoft.com/office/officeart/2005/8/layout/hList1"/>
    <dgm:cxn modelId="{80E81F88-8BCC-477F-BE89-2646F7A5E26D}" srcId="{DE70D2CC-164A-49BF-BBBE-3FC429572AF1}" destId="{8B906FFE-E26D-49C6-BE80-5BE49459B937}" srcOrd="1" destOrd="0" parTransId="{1A1C541E-92A2-4F1A-85A2-3211C69820A9}" sibTransId="{0FFBE9C1-2B80-475B-BF56-BC8283127604}"/>
    <dgm:cxn modelId="{2CFF138B-AA85-4180-82D8-E30837094052}" srcId="{96BAAF7C-6738-4BB8-A5EA-51E36D847290}" destId="{9064E2D1-D2CC-475A-A7B6-815F9BE29FAE}" srcOrd="2" destOrd="0" parTransId="{F1813628-4F1B-4774-AFB4-7DFA4EA9D491}" sibTransId="{28D8B407-CA56-4654-B9C5-FA60A62E67F4}"/>
    <dgm:cxn modelId="{B509C9A2-20F7-4552-A5CA-F30240776697}" type="presOf" srcId="{12BC6CC3-0720-4B7A-A3BE-51D2A063E697}" destId="{A7C786E7-8D59-4524-8D5B-6C6C62DB0E50}" srcOrd="0" destOrd="0" presId="urn:microsoft.com/office/officeart/2005/8/layout/hList1"/>
    <dgm:cxn modelId="{18E66CAC-D5EE-4741-A7BB-CB5A021A6852}" srcId="{616C2B3A-A37F-4A48-9AF3-FD9D4F674005}" destId="{58EBA4FD-C08E-4511-BE18-C7038ABA26D1}" srcOrd="1" destOrd="0" parTransId="{FFC39C97-4FCB-4281-A022-29CC67F64987}" sibTransId="{1C1358F2-FBE7-4B79-BC6A-94D889642B98}"/>
    <dgm:cxn modelId="{A2687AB3-BDAC-46BB-A3BE-A8C8FF1ABE97}" srcId="{DE70D2CC-164A-49BF-BBBE-3FC429572AF1}" destId="{08F66A85-552B-4EBB-99BB-C0A3F0D1E3D3}" srcOrd="4" destOrd="0" parTransId="{0AF445F0-2EEA-48DB-899D-05C589BA6AD7}" sibTransId="{E1803D2F-9028-4F43-A8FE-76ED8DAD2C1A}"/>
    <dgm:cxn modelId="{8EC9A3C9-74E9-42BC-8F24-18A12D441E4B}" srcId="{616C2B3A-A37F-4A48-9AF3-FD9D4F674005}" destId="{CC911CAA-4CAD-451A-A2C8-D4DCF6B98F33}" srcOrd="0" destOrd="0" parTransId="{4F071DF7-AF80-4058-BAC9-E0780DFED222}" sibTransId="{D919FC34-356E-448E-9BF5-E26FB8522EA6}"/>
    <dgm:cxn modelId="{3B04B8CB-ADC6-46D9-8D9B-0264620D96B3}" type="presOf" srcId="{A4414488-72AB-4605-9CD4-E49999AC1852}" destId="{D2B02E89-FB98-487A-8E1B-AE24802D6BCA}" srcOrd="0" destOrd="0" presId="urn:microsoft.com/office/officeart/2005/8/layout/hList1"/>
    <dgm:cxn modelId="{832C57CE-3342-4AE6-B01A-D2C24C8E823C}" srcId="{96BAAF7C-6738-4BB8-A5EA-51E36D847290}" destId="{03261C00-E437-48F9-B50E-C00179D736C2}" srcOrd="1" destOrd="0" parTransId="{8EDAEFB6-10AB-4F53-BB7E-5B02F3161F91}" sibTransId="{348B3539-846A-4BC2-B58D-943E09FAF251}"/>
    <dgm:cxn modelId="{B530A1D2-005F-454A-B845-E476C07C70DA}" type="presOf" srcId="{CC911CAA-4CAD-451A-A2C8-D4DCF6B98F33}" destId="{97B23C65-3443-4B59-BFEB-9F7471EF2F71}" srcOrd="0" destOrd="0" presId="urn:microsoft.com/office/officeart/2005/8/layout/hList1"/>
    <dgm:cxn modelId="{6856AAD9-B478-489A-821B-8C84FD1B6F1C}" srcId="{76B67F78-A379-47FD-BAB9-C44ED25BAE98}" destId="{DE70D2CC-164A-49BF-BBBE-3FC429572AF1}" srcOrd="2" destOrd="0" parTransId="{C2880AC4-4BA7-4D73-8636-FEA24CFB28B4}" sibTransId="{047674A4-6BFB-44C8-98A7-F6F51F68D03F}"/>
    <dgm:cxn modelId="{D7B7EBDF-A0D7-4749-A36F-5B22BF89010E}" type="presOf" srcId="{616C2B3A-A37F-4A48-9AF3-FD9D4F674005}" destId="{8A1BA1B5-306F-4A18-8F8F-59C5F56CB18A}" srcOrd="0" destOrd="0" presId="urn:microsoft.com/office/officeart/2005/8/layout/hList1"/>
    <dgm:cxn modelId="{1C3047E7-1433-4773-BA34-38C34CF24E56}" type="presOf" srcId="{58EBA4FD-C08E-4511-BE18-C7038ABA26D1}" destId="{97B23C65-3443-4B59-BFEB-9F7471EF2F71}" srcOrd="0" destOrd="1" presId="urn:microsoft.com/office/officeart/2005/8/layout/hList1"/>
    <dgm:cxn modelId="{74D7DEE7-0308-4660-B279-EED3293C7985}" srcId="{DE70D2CC-164A-49BF-BBBE-3FC429572AF1}" destId="{E70A4FEB-5FD3-4868-BA98-07011257A3B6}" srcOrd="2" destOrd="0" parTransId="{E97997BA-6920-4E0C-B420-4886AB1404E6}" sibTransId="{AA386694-4402-4BCF-B37E-D3FE44F20854}"/>
    <dgm:cxn modelId="{C2CBF2E8-400E-48E6-80F6-0B55FEA391F7}" srcId="{DE70D2CC-164A-49BF-BBBE-3FC429572AF1}" destId="{DC969E5A-0806-45D7-B765-E44E932733B2}" srcOrd="3" destOrd="0" parTransId="{F7D02EDD-0229-45B2-8ED4-89F6E83A59B2}" sibTransId="{F2DF7D92-C92A-4083-9BED-460B93467712}"/>
    <dgm:cxn modelId="{9EBF8EFA-11C8-4358-B9BA-3BA8FBD1D1A2}" type="presOf" srcId="{4F8BB1FB-ECB9-432D-ABBB-7117145A2D72}" destId="{97B23C65-3443-4B59-BFEB-9F7471EF2F71}" srcOrd="0" destOrd="2" presId="urn:microsoft.com/office/officeart/2005/8/layout/hList1"/>
    <dgm:cxn modelId="{552BAEAE-E4B5-4809-A5D3-0D57DF5A9920}" type="presParOf" srcId="{6139AF46-A0D7-4E8C-8FB1-768DD42CA680}" destId="{D8B75287-F2A1-404B-8AF4-CF0380018159}" srcOrd="0" destOrd="0" presId="urn:microsoft.com/office/officeart/2005/8/layout/hList1"/>
    <dgm:cxn modelId="{CA0A4050-8A59-4E39-89CD-83148DEAB928}" type="presParOf" srcId="{D8B75287-F2A1-404B-8AF4-CF0380018159}" destId="{75CD879C-E7E2-4D30-AEF5-BC3E9D991643}" srcOrd="0" destOrd="0" presId="urn:microsoft.com/office/officeart/2005/8/layout/hList1"/>
    <dgm:cxn modelId="{47892537-B516-4D67-AA88-4C148B652580}" type="presParOf" srcId="{D8B75287-F2A1-404B-8AF4-CF0380018159}" destId="{D2B02E89-FB98-487A-8E1B-AE24802D6BCA}" srcOrd="1" destOrd="0" presId="urn:microsoft.com/office/officeart/2005/8/layout/hList1"/>
    <dgm:cxn modelId="{3011B267-9DC1-4FF6-8477-8EE695181C5D}" type="presParOf" srcId="{6139AF46-A0D7-4E8C-8FB1-768DD42CA680}" destId="{9CBEFCD3-970E-4F65-85B0-870A3DB16AE5}" srcOrd="1" destOrd="0" presId="urn:microsoft.com/office/officeart/2005/8/layout/hList1"/>
    <dgm:cxn modelId="{0D8A7215-CC8B-47FB-9D75-BACD8633CDB6}" type="presParOf" srcId="{6139AF46-A0D7-4E8C-8FB1-768DD42CA680}" destId="{A9E5724F-C65C-465B-AACB-A77B60AB7248}" srcOrd="2" destOrd="0" presId="urn:microsoft.com/office/officeart/2005/8/layout/hList1"/>
    <dgm:cxn modelId="{71B9CEBE-17A7-46CF-9C62-74BF2AEF656B}" type="presParOf" srcId="{A9E5724F-C65C-465B-AACB-A77B60AB7248}" destId="{8A1BA1B5-306F-4A18-8F8F-59C5F56CB18A}" srcOrd="0" destOrd="0" presId="urn:microsoft.com/office/officeart/2005/8/layout/hList1"/>
    <dgm:cxn modelId="{C4B07508-3FA0-48BE-9FE2-AEACCA2915FD}" type="presParOf" srcId="{A9E5724F-C65C-465B-AACB-A77B60AB7248}" destId="{97B23C65-3443-4B59-BFEB-9F7471EF2F71}" srcOrd="1" destOrd="0" presId="urn:microsoft.com/office/officeart/2005/8/layout/hList1"/>
    <dgm:cxn modelId="{D93F4DE7-FB2D-4C31-A50A-A78D177128A1}" type="presParOf" srcId="{6139AF46-A0D7-4E8C-8FB1-768DD42CA680}" destId="{78171E1B-2FFA-45F6-87FF-D6A8509CF30F}" srcOrd="3" destOrd="0" presId="urn:microsoft.com/office/officeart/2005/8/layout/hList1"/>
    <dgm:cxn modelId="{47C7841B-01CC-4895-86BF-33150D7C8A83}" type="presParOf" srcId="{6139AF46-A0D7-4E8C-8FB1-768DD42CA680}" destId="{72535185-E146-4DE8-A39C-7140AB4927BC}" srcOrd="4" destOrd="0" presId="urn:microsoft.com/office/officeart/2005/8/layout/hList1"/>
    <dgm:cxn modelId="{66B66930-9D0B-4EE3-ADC5-33B91EE2DC0F}" type="presParOf" srcId="{72535185-E146-4DE8-A39C-7140AB4927BC}" destId="{ED1FC6E6-EFDD-4F38-A573-B1577DD0A510}" srcOrd="0" destOrd="0" presId="urn:microsoft.com/office/officeart/2005/8/layout/hList1"/>
    <dgm:cxn modelId="{F46BC0C8-F87C-41E7-B3C5-BDDA860D5E31}" type="presParOf" srcId="{72535185-E146-4DE8-A39C-7140AB4927BC}" destId="{A7C786E7-8D59-4524-8D5B-6C6C62DB0E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189DE-91E4-47F6-9495-314CDA72D373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32FD26-D08E-4EFE-99F0-581DC36F4413}">
      <dgm:prSet/>
      <dgm:spPr/>
      <dgm:t>
        <a:bodyPr/>
        <a:lstStyle/>
        <a:p>
          <a:r>
            <a:rPr lang="sr-Latn-RS"/>
            <a:t>Stvari vezane za operativni sistem</a:t>
          </a:r>
          <a:endParaRPr lang="en-US"/>
        </a:p>
      </dgm:t>
    </dgm:pt>
    <dgm:pt modelId="{6D7CD282-FAE7-4B18-96A5-5CD6BB9B9557}" type="parTrans" cxnId="{20571CF3-4CDA-413C-82BA-0053B81EC2A0}">
      <dgm:prSet/>
      <dgm:spPr/>
      <dgm:t>
        <a:bodyPr/>
        <a:lstStyle/>
        <a:p>
          <a:endParaRPr lang="en-US"/>
        </a:p>
      </dgm:t>
    </dgm:pt>
    <dgm:pt modelId="{49919F4C-9EB3-4313-9229-489E33437ADB}" type="sibTrans" cxnId="{20571CF3-4CDA-413C-82BA-0053B81EC2A0}">
      <dgm:prSet/>
      <dgm:spPr/>
      <dgm:t>
        <a:bodyPr/>
        <a:lstStyle/>
        <a:p>
          <a:endParaRPr lang="en-US"/>
        </a:p>
      </dgm:t>
    </dgm:pt>
    <dgm:pt modelId="{067075A3-6A6F-41B1-91A0-D80C75B4DA0F}">
      <dgm:prSet/>
      <dgm:spPr/>
      <dgm:t>
        <a:bodyPr/>
        <a:lstStyle/>
        <a:p>
          <a:r>
            <a:rPr lang="sr-Latn-RS"/>
            <a:t>Životni ciklus aplikacije i sistema</a:t>
          </a:r>
          <a:endParaRPr lang="en-US"/>
        </a:p>
      </dgm:t>
    </dgm:pt>
    <dgm:pt modelId="{A4DD151D-2CD4-467E-AF37-07290B3AD4FD}" type="parTrans" cxnId="{8004A16E-FF0C-4022-BF7D-7F9DC29CDF3D}">
      <dgm:prSet/>
      <dgm:spPr/>
      <dgm:t>
        <a:bodyPr/>
        <a:lstStyle/>
        <a:p>
          <a:endParaRPr lang="en-US"/>
        </a:p>
      </dgm:t>
    </dgm:pt>
    <dgm:pt modelId="{0D682518-892A-49E5-8762-C41B8CA774DE}" type="sibTrans" cxnId="{8004A16E-FF0C-4022-BF7D-7F9DC29CDF3D}">
      <dgm:prSet/>
      <dgm:spPr/>
      <dgm:t>
        <a:bodyPr/>
        <a:lstStyle/>
        <a:p>
          <a:endParaRPr lang="en-US"/>
        </a:p>
      </dgm:t>
    </dgm:pt>
    <dgm:pt modelId="{BD10837A-DCCA-465D-845E-F438E817B406}">
      <dgm:prSet/>
      <dgm:spPr/>
      <dgm:t>
        <a:bodyPr/>
        <a:lstStyle/>
        <a:p>
          <a:r>
            <a:rPr lang="sr-Latn-RS"/>
            <a:t>Inicijalizacija logike</a:t>
          </a:r>
          <a:endParaRPr lang="en-US"/>
        </a:p>
      </dgm:t>
    </dgm:pt>
    <dgm:pt modelId="{A3E03BAF-0896-4575-B2F4-FC26E8B86002}" type="parTrans" cxnId="{70B4DBED-704F-4297-A043-367A543D6EA1}">
      <dgm:prSet/>
      <dgm:spPr/>
      <dgm:t>
        <a:bodyPr/>
        <a:lstStyle/>
        <a:p>
          <a:endParaRPr lang="en-US"/>
        </a:p>
      </dgm:t>
    </dgm:pt>
    <dgm:pt modelId="{673C7269-6616-4483-A063-019122B5B7B8}" type="sibTrans" cxnId="{70B4DBED-704F-4297-A043-367A543D6EA1}">
      <dgm:prSet/>
      <dgm:spPr/>
      <dgm:t>
        <a:bodyPr/>
        <a:lstStyle/>
        <a:p>
          <a:endParaRPr lang="en-US"/>
        </a:p>
      </dgm:t>
    </dgm:pt>
    <dgm:pt modelId="{7813EC94-24F5-4A6C-B939-3A0D33B306C8}">
      <dgm:prSet/>
      <dgm:spPr/>
      <dgm:t>
        <a:bodyPr/>
        <a:lstStyle/>
        <a:p>
          <a:r>
            <a:rPr lang="sr-Latn-RS"/>
            <a:t>Bazna klasa u engine-u, igra treba da je nasledi i popuni</a:t>
          </a:r>
          <a:endParaRPr lang="en-US"/>
        </a:p>
      </dgm:t>
    </dgm:pt>
    <dgm:pt modelId="{B1EC8F47-A144-4969-BB36-34C113ADBEFC}" type="parTrans" cxnId="{A7C7014A-A529-4295-ADF3-174D15376993}">
      <dgm:prSet/>
      <dgm:spPr/>
      <dgm:t>
        <a:bodyPr/>
        <a:lstStyle/>
        <a:p>
          <a:endParaRPr lang="en-US"/>
        </a:p>
      </dgm:t>
    </dgm:pt>
    <dgm:pt modelId="{26044434-2745-4B29-A2A6-069831777318}" type="sibTrans" cxnId="{A7C7014A-A529-4295-ADF3-174D15376993}">
      <dgm:prSet/>
      <dgm:spPr/>
      <dgm:t>
        <a:bodyPr/>
        <a:lstStyle/>
        <a:p>
          <a:endParaRPr lang="en-US"/>
        </a:p>
      </dgm:t>
    </dgm:pt>
    <dgm:pt modelId="{F5928B31-D0A4-4DDE-9345-72A4701FBEFA}" type="pres">
      <dgm:prSet presAssocID="{388189DE-91E4-47F6-9495-314CDA72D373}" presName="vert0" presStyleCnt="0">
        <dgm:presLayoutVars>
          <dgm:dir/>
          <dgm:animOne val="branch"/>
          <dgm:animLvl val="lvl"/>
        </dgm:presLayoutVars>
      </dgm:prSet>
      <dgm:spPr/>
    </dgm:pt>
    <dgm:pt modelId="{70351C48-C05D-40EF-959F-12CA0F00140F}" type="pres">
      <dgm:prSet presAssocID="{0C32FD26-D08E-4EFE-99F0-581DC36F4413}" presName="thickLine" presStyleLbl="alignNode1" presStyleIdx="0" presStyleCnt="4"/>
      <dgm:spPr/>
    </dgm:pt>
    <dgm:pt modelId="{C34D7CD1-D474-40A0-B4A7-1D3072C44133}" type="pres">
      <dgm:prSet presAssocID="{0C32FD26-D08E-4EFE-99F0-581DC36F4413}" presName="horz1" presStyleCnt="0"/>
      <dgm:spPr/>
    </dgm:pt>
    <dgm:pt modelId="{F3095E68-066C-4B3D-940E-BAD2BFF247E5}" type="pres">
      <dgm:prSet presAssocID="{0C32FD26-D08E-4EFE-99F0-581DC36F4413}" presName="tx1" presStyleLbl="revTx" presStyleIdx="0" presStyleCnt="4"/>
      <dgm:spPr/>
    </dgm:pt>
    <dgm:pt modelId="{1383471C-F5BE-407F-92F4-57D2898BFC00}" type="pres">
      <dgm:prSet presAssocID="{0C32FD26-D08E-4EFE-99F0-581DC36F4413}" presName="vert1" presStyleCnt="0"/>
      <dgm:spPr/>
    </dgm:pt>
    <dgm:pt modelId="{AF0A3F86-0248-456B-9832-CE47B32CD9D2}" type="pres">
      <dgm:prSet presAssocID="{067075A3-6A6F-41B1-91A0-D80C75B4DA0F}" presName="thickLine" presStyleLbl="alignNode1" presStyleIdx="1" presStyleCnt="4"/>
      <dgm:spPr/>
    </dgm:pt>
    <dgm:pt modelId="{163D7BBE-FD75-4DB1-B223-8CDF387F9EEE}" type="pres">
      <dgm:prSet presAssocID="{067075A3-6A6F-41B1-91A0-D80C75B4DA0F}" presName="horz1" presStyleCnt="0"/>
      <dgm:spPr/>
    </dgm:pt>
    <dgm:pt modelId="{8D08CDBA-11A4-4BF9-BB8F-9B0DC8D81794}" type="pres">
      <dgm:prSet presAssocID="{067075A3-6A6F-41B1-91A0-D80C75B4DA0F}" presName="tx1" presStyleLbl="revTx" presStyleIdx="1" presStyleCnt="4"/>
      <dgm:spPr/>
    </dgm:pt>
    <dgm:pt modelId="{FB248A27-379F-464E-A2BB-890F19478809}" type="pres">
      <dgm:prSet presAssocID="{067075A3-6A6F-41B1-91A0-D80C75B4DA0F}" presName="vert1" presStyleCnt="0"/>
      <dgm:spPr/>
    </dgm:pt>
    <dgm:pt modelId="{313B88BE-470A-496F-9669-78413FFA0315}" type="pres">
      <dgm:prSet presAssocID="{BD10837A-DCCA-465D-845E-F438E817B406}" presName="thickLine" presStyleLbl="alignNode1" presStyleIdx="2" presStyleCnt="4"/>
      <dgm:spPr/>
    </dgm:pt>
    <dgm:pt modelId="{D3F4AAD1-7D96-4448-A9E6-1650A0A51366}" type="pres">
      <dgm:prSet presAssocID="{BD10837A-DCCA-465D-845E-F438E817B406}" presName="horz1" presStyleCnt="0"/>
      <dgm:spPr/>
    </dgm:pt>
    <dgm:pt modelId="{D810FC5E-ED1B-46F4-8B05-A97B3BB463AB}" type="pres">
      <dgm:prSet presAssocID="{BD10837A-DCCA-465D-845E-F438E817B406}" presName="tx1" presStyleLbl="revTx" presStyleIdx="2" presStyleCnt="4"/>
      <dgm:spPr/>
    </dgm:pt>
    <dgm:pt modelId="{91D9471A-276C-444A-8596-A41727E9E4BB}" type="pres">
      <dgm:prSet presAssocID="{BD10837A-DCCA-465D-845E-F438E817B406}" presName="vert1" presStyleCnt="0"/>
      <dgm:spPr/>
    </dgm:pt>
    <dgm:pt modelId="{E716CE36-5534-4376-9496-09380D7896B3}" type="pres">
      <dgm:prSet presAssocID="{7813EC94-24F5-4A6C-B939-3A0D33B306C8}" presName="thickLine" presStyleLbl="alignNode1" presStyleIdx="3" presStyleCnt="4"/>
      <dgm:spPr/>
    </dgm:pt>
    <dgm:pt modelId="{E6FDEA91-5CE1-493E-AE2B-30BEF75B70D5}" type="pres">
      <dgm:prSet presAssocID="{7813EC94-24F5-4A6C-B939-3A0D33B306C8}" presName="horz1" presStyleCnt="0"/>
      <dgm:spPr/>
    </dgm:pt>
    <dgm:pt modelId="{54B8E066-48E6-4E16-A9C6-BF10300BEB30}" type="pres">
      <dgm:prSet presAssocID="{7813EC94-24F5-4A6C-B939-3A0D33B306C8}" presName="tx1" presStyleLbl="revTx" presStyleIdx="3" presStyleCnt="4"/>
      <dgm:spPr/>
    </dgm:pt>
    <dgm:pt modelId="{DD110570-6013-49EC-BB36-0827F6AB6F70}" type="pres">
      <dgm:prSet presAssocID="{7813EC94-24F5-4A6C-B939-3A0D33B306C8}" presName="vert1" presStyleCnt="0"/>
      <dgm:spPr/>
    </dgm:pt>
  </dgm:ptLst>
  <dgm:cxnLst>
    <dgm:cxn modelId="{0655D409-CEFB-455C-A5CF-D52DEC120A3D}" type="presOf" srcId="{7813EC94-24F5-4A6C-B939-3A0D33B306C8}" destId="{54B8E066-48E6-4E16-A9C6-BF10300BEB30}" srcOrd="0" destOrd="0" presId="urn:microsoft.com/office/officeart/2008/layout/LinedList"/>
    <dgm:cxn modelId="{51D39A39-0B47-4D01-908F-34D613148D3A}" type="presOf" srcId="{067075A3-6A6F-41B1-91A0-D80C75B4DA0F}" destId="{8D08CDBA-11A4-4BF9-BB8F-9B0DC8D81794}" srcOrd="0" destOrd="0" presId="urn:microsoft.com/office/officeart/2008/layout/LinedList"/>
    <dgm:cxn modelId="{A7C7014A-A529-4295-ADF3-174D15376993}" srcId="{388189DE-91E4-47F6-9495-314CDA72D373}" destId="{7813EC94-24F5-4A6C-B939-3A0D33B306C8}" srcOrd="3" destOrd="0" parTransId="{B1EC8F47-A144-4969-BB36-34C113ADBEFC}" sibTransId="{26044434-2745-4B29-A2A6-069831777318}"/>
    <dgm:cxn modelId="{D80D436E-1E06-41D3-A564-1AF02D72D0EA}" type="presOf" srcId="{0C32FD26-D08E-4EFE-99F0-581DC36F4413}" destId="{F3095E68-066C-4B3D-940E-BAD2BFF247E5}" srcOrd="0" destOrd="0" presId="urn:microsoft.com/office/officeart/2008/layout/LinedList"/>
    <dgm:cxn modelId="{8004A16E-FF0C-4022-BF7D-7F9DC29CDF3D}" srcId="{388189DE-91E4-47F6-9495-314CDA72D373}" destId="{067075A3-6A6F-41B1-91A0-D80C75B4DA0F}" srcOrd="1" destOrd="0" parTransId="{A4DD151D-2CD4-467E-AF37-07290B3AD4FD}" sibTransId="{0D682518-892A-49E5-8762-C41B8CA774DE}"/>
    <dgm:cxn modelId="{1FBEDC51-CD69-4238-A215-596B0F46E1C7}" type="presOf" srcId="{BD10837A-DCCA-465D-845E-F438E817B406}" destId="{D810FC5E-ED1B-46F4-8B05-A97B3BB463AB}" srcOrd="0" destOrd="0" presId="urn:microsoft.com/office/officeart/2008/layout/LinedList"/>
    <dgm:cxn modelId="{6B0273DB-E02C-4BAD-8B38-AB91783785B0}" type="presOf" srcId="{388189DE-91E4-47F6-9495-314CDA72D373}" destId="{F5928B31-D0A4-4DDE-9345-72A4701FBEFA}" srcOrd="0" destOrd="0" presId="urn:microsoft.com/office/officeart/2008/layout/LinedList"/>
    <dgm:cxn modelId="{70B4DBED-704F-4297-A043-367A543D6EA1}" srcId="{388189DE-91E4-47F6-9495-314CDA72D373}" destId="{BD10837A-DCCA-465D-845E-F438E817B406}" srcOrd="2" destOrd="0" parTransId="{A3E03BAF-0896-4575-B2F4-FC26E8B86002}" sibTransId="{673C7269-6616-4483-A063-019122B5B7B8}"/>
    <dgm:cxn modelId="{20571CF3-4CDA-413C-82BA-0053B81EC2A0}" srcId="{388189DE-91E4-47F6-9495-314CDA72D373}" destId="{0C32FD26-D08E-4EFE-99F0-581DC36F4413}" srcOrd="0" destOrd="0" parTransId="{6D7CD282-FAE7-4B18-96A5-5CD6BB9B9557}" sibTransId="{49919F4C-9EB3-4313-9229-489E33437ADB}"/>
    <dgm:cxn modelId="{BAE7F6ED-7AF3-49B8-B15F-68F0D6CD6810}" type="presParOf" srcId="{F5928B31-D0A4-4DDE-9345-72A4701FBEFA}" destId="{70351C48-C05D-40EF-959F-12CA0F00140F}" srcOrd="0" destOrd="0" presId="urn:microsoft.com/office/officeart/2008/layout/LinedList"/>
    <dgm:cxn modelId="{6308BE1B-FAB0-43F6-BA5F-2EBE201813A4}" type="presParOf" srcId="{F5928B31-D0A4-4DDE-9345-72A4701FBEFA}" destId="{C34D7CD1-D474-40A0-B4A7-1D3072C44133}" srcOrd="1" destOrd="0" presId="urn:microsoft.com/office/officeart/2008/layout/LinedList"/>
    <dgm:cxn modelId="{E4EE158C-6BE1-4502-8913-32A889DBF4B4}" type="presParOf" srcId="{C34D7CD1-D474-40A0-B4A7-1D3072C44133}" destId="{F3095E68-066C-4B3D-940E-BAD2BFF247E5}" srcOrd="0" destOrd="0" presId="urn:microsoft.com/office/officeart/2008/layout/LinedList"/>
    <dgm:cxn modelId="{064E5C11-E4CE-441D-85BF-0BEB62A3FA89}" type="presParOf" srcId="{C34D7CD1-D474-40A0-B4A7-1D3072C44133}" destId="{1383471C-F5BE-407F-92F4-57D2898BFC00}" srcOrd="1" destOrd="0" presId="urn:microsoft.com/office/officeart/2008/layout/LinedList"/>
    <dgm:cxn modelId="{57752B65-1400-42FA-AD24-9AE56D140213}" type="presParOf" srcId="{F5928B31-D0A4-4DDE-9345-72A4701FBEFA}" destId="{AF0A3F86-0248-456B-9832-CE47B32CD9D2}" srcOrd="2" destOrd="0" presId="urn:microsoft.com/office/officeart/2008/layout/LinedList"/>
    <dgm:cxn modelId="{5D11EB2B-3D6E-4EED-9165-0239D6DAF017}" type="presParOf" srcId="{F5928B31-D0A4-4DDE-9345-72A4701FBEFA}" destId="{163D7BBE-FD75-4DB1-B223-8CDF387F9EEE}" srcOrd="3" destOrd="0" presId="urn:microsoft.com/office/officeart/2008/layout/LinedList"/>
    <dgm:cxn modelId="{B0A0825A-411A-4D76-9A1B-1650A0F591C4}" type="presParOf" srcId="{163D7BBE-FD75-4DB1-B223-8CDF387F9EEE}" destId="{8D08CDBA-11A4-4BF9-BB8F-9B0DC8D81794}" srcOrd="0" destOrd="0" presId="urn:microsoft.com/office/officeart/2008/layout/LinedList"/>
    <dgm:cxn modelId="{91808BBC-6A55-41A5-A9B0-13AD1B0BC563}" type="presParOf" srcId="{163D7BBE-FD75-4DB1-B223-8CDF387F9EEE}" destId="{FB248A27-379F-464E-A2BB-890F19478809}" srcOrd="1" destOrd="0" presId="urn:microsoft.com/office/officeart/2008/layout/LinedList"/>
    <dgm:cxn modelId="{CED3FF60-F150-42E2-8EAE-38B4BCB25B5B}" type="presParOf" srcId="{F5928B31-D0A4-4DDE-9345-72A4701FBEFA}" destId="{313B88BE-470A-496F-9669-78413FFA0315}" srcOrd="4" destOrd="0" presId="urn:microsoft.com/office/officeart/2008/layout/LinedList"/>
    <dgm:cxn modelId="{168061D2-4DEF-41F3-9237-449E385FA135}" type="presParOf" srcId="{F5928B31-D0A4-4DDE-9345-72A4701FBEFA}" destId="{D3F4AAD1-7D96-4448-A9E6-1650A0A51366}" srcOrd="5" destOrd="0" presId="urn:microsoft.com/office/officeart/2008/layout/LinedList"/>
    <dgm:cxn modelId="{45E05E2D-F94A-4BC9-89E2-F15DF5D82715}" type="presParOf" srcId="{D3F4AAD1-7D96-4448-A9E6-1650A0A51366}" destId="{D810FC5E-ED1B-46F4-8B05-A97B3BB463AB}" srcOrd="0" destOrd="0" presId="urn:microsoft.com/office/officeart/2008/layout/LinedList"/>
    <dgm:cxn modelId="{820154A0-A564-40EF-AF65-545921E11FD8}" type="presParOf" srcId="{D3F4AAD1-7D96-4448-A9E6-1650A0A51366}" destId="{91D9471A-276C-444A-8596-A41727E9E4BB}" srcOrd="1" destOrd="0" presId="urn:microsoft.com/office/officeart/2008/layout/LinedList"/>
    <dgm:cxn modelId="{8F0CBCBA-D91E-41D7-81BD-377E810E6B56}" type="presParOf" srcId="{F5928B31-D0A4-4DDE-9345-72A4701FBEFA}" destId="{E716CE36-5534-4376-9496-09380D7896B3}" srcOrd="6" destOrd="0" presId="urn:microsoft.com/office/officeart/2008/layout/LinedList"/>
    <dgm:cxn modelId="{289F22E1-EA64-43E4-A065-5577848621A3}" type="presParOf" srcId="{F5928B31-D0A4-4DDE-9345-72A4701FBEFA}" destId="{E6FDEA91-5CE1-493E-AE2B-30BEF75B70D5}" srcOrd="7" destOrd="0" presId="urn:microsoft.com/office/officeart/2008/layout/LinedList"/>
    <dgm:cxn modelId="{A0380D6B-12B0-4D0F-A719-26103CBBB19F}" type="presParOf" srcId="{E6FDEA91-5CE1-493E-AE2B-30BEF75B70D5}" destId="{54B8E066-48E6-4E16-A9C6-BF10300BEB30}" srcOrd="0" destOrd="0" presId="urn:microsoft.com/office/officeart/2008/layout/LinedList"/>
    <dgm:cxn modelId="{5738BB26-FF23-45D2-8018-6DAD21685DCF}" type="presParOf" srcId="{E6FDEA91-5CE1-493E-AE2B-30BEF75B70D5}" destId="{DD110570-6013-49EC-BB36-0827F6AB6F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D879C-E7E2-4D30-AEF5-BC3E9D991643}">
      <dsp:nvSpPr>
        <dsp:cNvPr id="0" name=""/>
        <dsp:cNvSpPr/>
      </dsp:nvSpPr>
      <dsp:spPr>
        <a:xfrm>
          <a:off x="3235" y="98798"/>
          <a:ext cx="3154635" cy="662400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b="0" kern="1200" dirty="0">
              <a:latin typeface="Calibri" panose="020F0502020204030204" pitchFamily="34" charset="0"/>
              <a:cs typeface="Calibri" panose="020F0502020204030204" pitchFamily="34" charset="0"/>
            </a:rPr>
            <a:t>Kopiranje celog koda</a:t>
          </a:r>
          <a:endParaRPr lang="en-US" sz="23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35" y="98798"/>
        <a:ext cx="3154635" cy="662400"/>
      </dsp:txXfrm>
    </dsp:sp>
    <dsp:sp modelId="{D2B02E89-FB98-487A-8E1B-AE24802D6BCA}">
      <dsp:nvSpPr>
        <dsp:cNvPr id="0" name=""/>
        <dsp:cNvSpPr/>
      </dsp:nvSpPr>
      <dsp:spPr>
        <a:xfrm>
          <a:off x="3235" y="761198"/>
          <a:ext cx="3154635" cy="303837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Header</a:t>
          </a:r>
          <a:r>
            <a:rPr lang="sr-Latn-RS" sz="23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only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Compiled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35" y="761198"/>
        <a:ext cx="3154635" cy="3038371"/>
      </dsp:txXfrm>
    </dsp:sp>
    <dsp:sp modelId="{8A1BA1B5-306F-4A18-8F8F-59C5F56CB18A}">
      <dsp:nvSpPr>
        <dsp:cNvPr id="0" name=""/>
        <dsp:cNvSpPr/>
      </dsp:nvSpPr>
      <dsp:spPr>
        <a:xfrm>
          <a:off x="3599519" y="98798"/>
          <a:ext cx="3154635" cy="662400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96000"/>
                <a:lumMod val="10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Biblioteke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599519" y="98798"/>
        <a:ext cx="3154635" cy="662400"/>
      </dsp:txXfrm>
    </dsp:sp>
    <dsp:sp modelId="{97B23C65-3443-4B59-BFEB-9F7471EF2F71}">
      <dsp:nvSpPr>
        <dsp:cNvPr id="0" name=""/>
        <dsp:cNvSpPr/>
      </dsp:nvSpPr>
      <dsp:spPr>
        <a:xfrm>
          <a:off x="3599519" y="761198"/>
          <a:ext cx="3154635" cy="303837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Dinamičke biblioteke – distribuiranje uz program ili oslanjanje na postojeće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Statičke biblioteke – distribuiranje u izvršnoj datoteci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/>
            </a:rPr>
            <a:t>Tutorijal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599519" y="761198"/>
        <a:ext cx="3154635" cy="3038371"/>
      </dsp:txXfrm>
    </dsp:sp>
    <dsp:sp modelId="{ED1FC6E6-EFDD-4F38-A573-B1577DD0A510}">
      <dsp:nvSpPr>
        <dsp:cNvPr id="0" name=""/>
        <dsp:cNvSpPr/>
      </dsp:nvSpPr>
      <dsp:spPr>
        <a:xfrm>
          <a:off x="7195804" y="98798"/>
          <a:ext cx="3154635" cy="662400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6000"/>
                <a:lumMod val="10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Package manager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95804" y="98798"/>
        <a:ext cx="3154635" cy="662400"/>
      </dsp:txXfrm>
    </dsp:sp>
    <dsp:sp modelId="{A7C786E7-8D59-4524-8D5B-6C6C62DB0E50}">
      <dsp:nvSpPr>
        <dsp:cNvPr id="0" name=""/>
        <dsp:cNvSpPr/>
      </dsp:nvSpPr>
      <dsp:spPr>
        <a:xfrm>
          <a:off x="7195804" y="761198"/>
          <a:ext cx="3154635" cy="303837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Conan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Cmake ExternalProject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git submodule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b="1" kern="1200">
              <a:latin typeface="Calibri" panose="020F0502020204030204" pitchFamily="34" charset="0"/>
              <a:cs typeface="Calibri" panose="020F0502020204030204" pitchFamily="34" charset="0"/>
            </a:rPr>
            <a:t>NuGet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vcpkg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95804" y="761198"/>
        <a:ext cx="3154635" cy="3038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51C48-C05D-40EF-959F-12CA0F00140F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095E68-066C-4B3D-940E-BAD2BFF247E5}">
      <dsp:nvSpPr>
        <dsp:cNvPr id="0" name=""/>
        <dsp:cNvSpPr/>
      </dsp:nvSpPr>
      <dsp:spPr>
        <a:xfrm>
          <a:off x="0" y="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500" kern="1200"/>
            <a:t>Stvari vezane za operativni sistem</a:t>
          </a:r>
          <a:endParaRPr lang="en-US" sz="3500" kern="1200"/>
        </a:p>
      </dsp:txBody>
      <dsp:txXfrm>
        <a:off x="0" y="0"/>
        <a:ext cx="6266011" cy="1224886"/>
      </dsp:txXfrm>
    </dsp:sp>
    <dsp:sp modelId="{AF0A3F86-0248-456B-9832-CE47B32CD9D2}">
      <dsp:nvSpPr>
        <dsp:cNvPr id="0" name=""/>
        <dsp:cNvSpPr/>
      </dsp:nvSpPr>
      <dsp:spPr>
        <a:xfrm>
          <a:off x="0" y="12248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761182"/>
                <a:satOff val="-1520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1761182"/>
                <a:satOff val="-1520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761182"/>
              <a:satOff val="-1520"/>
              <a:lumOff val="-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08CDBA-11A4-4BF9-BB8F-9B0DC8D81794}">
      <dsp:nvSpPr>
        <dsp:cNvPr id="0" name=""/>
        <dsp:cNvSpPr/>
      </dsp:nvSpPr>
      <dsp:spPr>
        <a:xfrm>
          <a:off x="0" y="1224886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500" kern="1200"/>
            <a:t>Životni ciklus aplikacije i sistema</a:t>
          </a:r>
          <a:endParaRPr lang="en-US" sz="3500" kern="1200"/>
        </a:p>
      </dsp:txBody>
      <dsp:txXfrm>
        <a:off x="0" y="1224886"/>
        <a:ext cx="6266011" cy="1224886"/>
      </dsp:txXfrm>
    </dsp:sp>
    <dsp:sp modelId="{313B88BE-470A-496F-9669-78413FFA0315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3522364"/>
                <a:satOff val="-3039"/>
                <a:lumOff val="-8365"/>
                <a:alphaOff val="0"/>
                <a:tint val="96000"/>
                <a:lumMod val="104000"/>
              </a:schemeClr>
            </a:gs>
            <a:gs pos="100000">
              <a:schemeClr val="accent2">
                <a:hueOff val="3522364"/>
                <a:satOff val="-3039"/>
                <a:lumOff val="-8365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522364"/>
              <a:satOff val="-3039"/>
              <a:lumOff val="-8365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10FC5E-ED1B-46F4-8B05-A97B3BB463AB}">
      <dsp:nvSpPr>
        <dsp:cNvPr id="0" name=""/>
        <dsp:cNvSpPr/>
      </dsp:nvSpPr>
      <dsp:spPr>
        <a:xfrm>
          <a:off x="0" y="2449773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500" kern="1200"/>
            <a:t>Inicijalizacija logike</a:t>
          </a:r>
          <a:endParaRPr lang="en-US" sz="3500" kern="1200"/>
        </a:p>
      </dsp:txBody>
      <dsp:txXfrm>
        <a:off x="0" y="2449773"/>
        <a:ext cx="6266011" cy="1224886"/>
      </dsp:txXfrm>
    </dsp:sp>
    <dsp:sp modelId="{E716CE36-5534-4376-9496-09380D7896B3}">
      <dsp:nvSpPr>
        <dsp:cNvPr id="0" name=""/>
        <dsp:cNvSpPr/>
      </dsp:nvSpPr>
      <dsp:spPr>
        <a:xfrm>
          <a:off x="0" y="36746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5283545"/>
                <a:satOff val="-4559"/>
                <a:lumOff val="-12548"/>
                <a:alphaOff val="0"/>
                <a:tint val="96000"/>
                <a:lumMod val="104000"/>
              </a:schemeClr>
            </a:gs>
            <a:gs pos="100000">
              <a:schemeClr val="accent2">
                <a:hueOff val="5283545"/>
                <a:satOff val="-4559"/>
                <a:lumOff val="-1254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283545"/>
              <a:satOff val="-4559"/>
              <a:lumOff val="-1254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8E066-48E6-4E16-A9C6-BF10300BEB30}">
      <dsp:nvSpPr>
        <dsp:cNvPr id="0" name=""/>
        <dsp:cNvSpPr/>
      </dsp:nvSpPr>
      <dsp:spPr>
        <a:xfrm>
          <a:off x="0" y="367466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500" kern="1200"/>
            <a:t>Bazna klasa u engine-u, igra treba da je nasledi i popuni</a:t>
          </a:r>
          <a:endParaRPr lang="en-US" sz="3500" kern="1200"/>
        </a:p>
      </dsp:txBody>
      <dsp:txXfrm>
        <a:off x="0" y="3674660"/>
        <a:ext cx="6266011" cy="1224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D4EFA-7BF0-4A92-9EC6-1517F340A5D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BA42D-EB52-4964-845A-2C50488A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6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Zašto do {} </a:t>
            </a:r>
            <a:r>
              <a:rPr lang="sr-Latn-RS" dirty="0" err="1"/>
              <a:t>while</a:t>
            </a:r>
            <a:r>
              <a:rPr lang="sr-Latn-RS" dirty="0"/>
              <a:t>(0)? https://stackoverflow.com/a/1067238/1747047 </a:t>
            </a:r>
          </a:p>
          <a:p>
            <a:endParaRPr lang="sr-Latn-RS" dirty="0"/>
          </a:p>
          <a:p>
            <a:r>
              <a:rPr lang="sr-Latn-RS" dirty="0"/>
              <a:t>ukratko, da bi moglo da se poziva kao funkcija:</a:t>
            </a:r>
          </a:p>
          <a:p>
            <a:endParaRPr lang="sr-Latn-RS" dirty="0"/>
          </a:p>
          <a:p>
            <a:r>
              <a:rPr lang="en-US" dirty="0"/>
              <a:t>if (&lt;condition&gt;)</a:t>
            </a:r>
            <a:endParaRPr lang="sr-Latn-RS" dirty="0"/>
          </a:p>
          <a:p>
            <a:r>
              <a:rPr lang="sr-Latn-RS" dirty="0"/>
              <a:t>MACRO_CALL</a:t>
            </a:r>
            <a:r>
              <a:rPr lang="en-US" dirty="0"/>
              <a:t>(a);</a:t>
            </a:r>
            <a:r>
              <a:rPr lang="sr-Latn-RS" dirty="0"/>
              <a:t> // da su samo zagrade </a:t>
            </a:r>
            <a:r>
              <a:rPr lang="sr-Latn-RS" dirty="0" err="1"/>
              <a:t>else</a:t>
            </a:r>
            <a:r>
              <a:rPr lang="sr-Latn-RS" dirty="0"/>
              <a:t> bi ostalo da visi i ne bi se kompajliralo</a:t>
            </a:r>
          </a:p>
          <a:p>
            <a:r>
              <a:rPr lang="en-US" dirty="0"/>
              <a:t>else</a:t>
            </a:r>
            <a:endParaRPr lang="sr-Latn-RS" dirty="0"/>
          </a:p>
          <a:p>
            <a:r>
              <a:rPr lang="en-US" dirty="0"/>
              <a:t>bar(a);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17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47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3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2. </a:t>
            </a:r>
            <a:r>
              <a:rPr lang="en-US" dirty="0"/>
              <a:t>Can control initialization and cleanup of object outside allocating space for the object. 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3. Za platforme sa isključenim </a:t>
            </a:r>
            <a:r>
              <a:rPr lang="sr-Latn-RS" dirty="0" err="1"/>
              <a:t>exceptionima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1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5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Dupliranje posla – Rešavamo probleme koji su već rešeni i ulažemo trud i vreme u nešto što je već neko pre nas uradio</a:t>
            </a: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sr-Latn-RS" dirty="0"/>
              <a:t>To nije znak neznanja, slabosti ili lenjosti, što je čest stav programera. To je znak snalažljivosti. A pritom nije ni toliko jednostavno u C++u (poređenje sa </a:t>
            </a:r>
            <a:r>
              <a:rPr lang="sr-Latn-RS" dirty="0" err="1"/>
              <a:t>Pythonom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69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2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0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Sekundarni interfejs – jer je primarni interfejs ekran (lokalni ili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Ova definicija logovanja pomaže prilikom donošenja odluka o tome šta zapravo treba da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logujemo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 koje interfejse mi želimo da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logujemo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je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logovati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 previše i premalo stvari</a:t>
            </a: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game teams find it useful to manage their own buffers. For example,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Red Alert 3 team at Electronic Arts observed that writing data into log fi les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causing significant performance degradation. They changed the logging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so that it accumulated its output into a memory buffer, writing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 out to disk only when it was filled. Then they moved the buffer dump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routine out into a separate thread to avoid stalling the main game loop.</a:t>
            </a:r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Postoje različite filozofije o tome koliko je zapravo logovanje bitno. Na jednom kraju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spektra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developeri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koji logovanje posmatraju nalik pisanju dokumentacije i komentara u kodu, a na drugom je Log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Driven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(prednost u odnosu na TDD jeste to što nije potrebno imati nikakav spoljni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framework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za testove, sve se radi u kodu programa direktno)</a:t>
            </a: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8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40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Zašto do {} </a:t>
            </a:r>
            <a:r>
              <a:rPr lang="sr-Latn-RS" dirty="0" err="1"/>
              <a:t>while</a:t>
            </a:r>
            <a:r>
              <a:rPr lang="sr-Latn-RS" dirty="0"/>
              <a:t>(0)? https://stackoverflow.com/a/1067238/1747047 </a:t>
            </a:r>
          </a:p>
          <a:p>
            <a:endParaRPr lang="sr-Latn-RS" dirty="0"/>
          </a:p>
          <a:p>
            <a:r>
              <a:rPr lang="sr-Latn-RS" dirty="0"/>
              <a:t>ukratko, da bi moglo da se poziva kao funkcija:</a:t>
            </a:r>
          </a:p>
          <a:p>
            <a:endParaRPr lang="sr-Latn-RS" dirty="0"/>
          </a:p>
          <a:p>
            <a:r>
              <a:rPr lang="en-US" dirty="0"/>
              <a:t>if (&lt;condition&gt;)</a:t>
            </a:r>
            <a:endParaRPr lang="sr-Latn-RS" dirty="0"/>
          </a:p>
          <a:p>
            <a:r>
              <a:rPr lang="sr-Latn-RS" dirty="0"/>
              <a:t>MACRO_CALL</a:t>
            </a:r>
            <a:r>
              <a:rPr lang="en-US" dirty="0"/>
              <a:t>(a);</a:t>
            </a:r>
            <a:r>
              <a:rPr lang="sr-Latn-RS" dirty="0"/>
              <a:t> // da su samo zagrade </a:t>
            </a:r>
            <a:r>
              <a:rPr lang="sr-Latn-RS" dirty="0" err="1"/>
              <a:t>else</a:t>
            </a:r>
            <a:r>
              <a:rPr lang="sr-Latn-RS" dirty="0"/>
              <a:t> bi ostalo da visi i ne bi se kompajliralo</a:t>
            </a:r>
          </a:p>
          <a:p>
            <a:r>
              <a:rPr lang="en-US" dirty="0"/>
              <a:t>else</a:t>
            </a:r>
            <a:endParaRPr lang="sr-Latn-RS" dirty="0"/>
          </a:p>
          <a:p>
            <a:r>
              <a:rPr lang="en-US" dirty="0"/>
              <a:t>bar(a);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__</a:t>
            </a:r>
            <a:r>
              <a:rPr lang="sr-Latn-RS" dirty="0" err="1"/>
              <a:t>debugbreak</a:t>
            </a:r>
            <a:r>
              <a:rPr lang="sr-Latn-RS" dirty="0"/>
              <a:t>(); je </a:t>
            </a:r>
            <a:r>
              <a:rPr lang="sr-Latn-RS" dirty="0" err="1"/>
              <a:t>windows-specific</a:t>
            </a:r>
            <a:r>
              <a:rPr lang="sr-Latn-RS" dirty="0"/>
              <a:t> </a:t>
            </a:r>
            <a:r>
              <a:rPr lang="sr-Latn-RS" dirty="0" err="1"/>
              <a:t>call</a:t>
            </a:r>
            <a:r>
              <a:rPr lang="sr-Latn-RS" dirty="0"/>
              <a:t> – ne postoji portabilni način da se ovo uradi, osim korišćenjem asemblerskih instrukcija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8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5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7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80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53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62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0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251573" y="2677480"/>
            <a:ext cx="11688857" cy="1143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60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418" y="626432"/>
            <a:ext cx="1883135" cy="6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960768" y="6040886"/>
            <a:ext cx="4270464" cy="32220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867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7081" y="6524147"/>
            <a:ext cx="153888" cy="153888"/>
          </a:xfrm>
          <a:prstGeom prst="rect">
            <a:avLst/>
          </a:prstGeom>
        </p:spPr>
        <p:txBody>
          <a:bodyPr anchor="ctr"/>
          <a:lstStyle>
            <a:lvl1pPr>
              <a:defRPr sz="667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179240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9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4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2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2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DDBE69-F4C5-4EEE-BABF-DB084D486042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19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ime/spdlo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forma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TerryCavanagh/VVVVVV/tree/master/desktop_version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asir.net/blog/development/how-logging-made-me-a-better-develop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251569" y="2005553"/>
            <a:ext cx="11688857" cy="28468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sr-Latn-R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GAME PROGRAMMING IN </a:t>
            </a:r>
            <a:r>
              <a:rPr lang="fr-F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C++</a:t>
            </a:r>
            <a:endParaRPr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isoft Sans" pitchFamily="50" charset="0"/>
            </a:endParaRPr>
          </a:p>
        </p:txBody>
      </p:sp>
      <p:sp>
        <p:nvSpPr>
          <p:cNvPr id="9" name="00 MONTH 2017"/>
          <p:cNvSpPr txBox="1">
            <a:spLocks noGrp="1"/>
          </p:cNvSpPr>
          <p:nvPr>
            <p:ph type="body" idx="14"/>
          </p:nvPr>
        </p:nvSpPr>
        <p:spPr>
          <a:xfrm>
            <a:off x="5755199" y="6057984"/>
            <a:ext cx="681598" cy="289310"/>
          </a:xfrm>
          <a:prstGeom prst="rect">
            <a:avLst/>
          </a:prstGeom>
        </p:spPr>
        <p:txBody>
          <a:bodyPr/>
          <a:lstStyle>
            <a:lvl1pPr>
              <a:defRPr sz="3000" b="1" cap="all"/>
            </a:lvl1pPr>
          </a:lstStyle>
          <a:p>
            <a:r>
              <a:rPr lang="sr-Latn-RS" sz="1600" b="0" dirty="0">
                <a:latin typeface="Ubisoft Sans" pitchFamily="50" charset="0"/>
                <a:cs typeface="Ubisoft Sans Bold"/>
              </a:rPr>
              <a:t>2020</a:t>
            </a:r>
            <a:endParaRPr sz="1600" b="0" dirty="0">
              <a:latin typeface="Ubisoft Sans" pitchFamily="50" charset="0"/>
              <a:cs typeface="Ubisof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384384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45-8D5F-4E87-B0C3-D04C9E31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spdlog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4CBC-1888-41E1-B6CD-A5FC47AAE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https://github.com/gabime/spdlog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Header-only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ili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Koristi {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fmt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} za formatiranje teksta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Vrlo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konfigurabilna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biblioteka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Dobra dokumentacija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MIT licenca</a:t>
            </a:r>
          </a:p>
        </p:txBody>
      </p:sp>
    </p:spTree>
    <p:extLst>
      <p:ext uri="{BB962C8B-B14F-4D97-AF65-F5344CB8AC3E}">
        <p14:creationId xmlns:p14="http://schemas.microsoft.com/office/powerpoint/2010/main" val="181552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Formatiranje teksta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59791"/>
          </a:xfrm>
        </p:spPr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Pre C++20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printf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iostream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b="1" dirty="0"/>
              <a:t>{</a:t>
            </a:r>
            <a:r>
              <a:rPr lang="sr-Latn-RS" b="1" dirty="0" err="1"/>
              <a:t>fmt</a:t>
            </a:r>
            <a:r>
              <a:rPr lang="sr-Latn-RS" b="1" dirty="0"/>
              <a:t>}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Počev od C++20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::format (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link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) – nastao iz {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fmt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263-2DB2-49DF-A1A9-7995419A2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86" y="2305960"/>
            <a:ext cx="5706271" cy="600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74EBC-5DC5-43AE-9958-760BB87B1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286" y="3429000"/>
            <a:ext cx="6087325" cy="514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25E32-4810-4764-8DE6-E5AA0EFE6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286" y="4416349"/>
            <a:ext cx="482032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18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Logging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59791"/>
          </a:xfrm>
        </p:spPr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Uglavnom u vidu makroa (ili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variadic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template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u C++11)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Nivoi logovanja: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Info /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Trace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Debug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sr-Latn-RS" dirty="0">
                <a:solidFill>
                  <a:srgbClr val="A000A0"/>
                </a:solidFill>
                <a:latin typeface="Consolas" panose="020B0609020204030204" pitchFamily="49" charset="0"/>
              </a:rPr>
              <a:t>LOG_INFO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Warning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sr-Latn-RS" dirty="0">
                <a:solidFill>
                  <a:srgbClr val="A000A0"/>
                </a:solidFill>
                <a:latin typeface="Consolas" panose="020B0609020204030204" pitchFamily="49" charset="0"/>
              </a:rPr>
              <a:t> 		LOG_WARNING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					</a:t>
            </a:r>
            <a:r>
              <a:rPr lang="sr-Latn-RS" dirty="0">
                <a:solidFill>
                  <a:srgbClr val="A000A0"/>
                </a:solidFill>
                <a:latin typeface="Consolas" panose="020B0609020204030204" pitchFamily="49" charset="0"/>
              </a:rPr>
              <a:t>LOG_ERROR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Critical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Fatal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       		</a:t>
            </a:r>
            <a:r>
              <a:rPr lang="sr-Latn-RS" dirty="0">
                <a:solidFill>
                  <a:srgbClr val="A000A0"/>
                </a:solidFill>
                <a:latin typeface="Consolas" panose="020B0609020204030204" pitchFamily="49" charset="0"/>
              </a:rPr>
              <a:t>LOG_CRITICAL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Uključeno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Debug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buildovima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isključeno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Release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buildovima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15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1910E2-8CC3-49B2-9F19-5F3BBE6B7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8448" y="7155"/>
            <a:ext cx="4605051" cy="68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52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1910E2-8CC3-49B2-9F19-5F3BBE6B7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5085" b="40551"/>
          <a:stretch/>
        </p:blipFill>
        <p:spPr>
          <a:xfrm>
            <a:off x="453920" y="2423711"/>
            <a:ext cx="11331532" cy="24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DE06-9AAE-4D74-BDA0-5A26E178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Nivo apstrakcije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A1125-54F2-45ED-B139-54C271DE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384887"/>
          </a:xfrm>
        </p:spPr>
        <p:txBody>
          <a:bodyPr/>
          <a:lstStyle/>
          <a:p>
            <a:r>
              <a:rPr lang="sr-Latn-RS" dirty="0"/>
              <a:t>Nikad ne želimo da koristimo strani kod direktno</a:t>
            </a:r>
          </a:p>
          <a:p>
            <a:pPr lvl="1"/>
            <a:endParaRPr lang="sr-Latn-RS" dirty="0"/>
          </a:p>
          <a:p>
            <a:pPr lvl="1"/>
            <a:r>
              <a:rPr lang="sr-Latn-RS" dirty="0"/>
              <a:t>Zbog želje da imamo uniforman API prema korisnicima</a:t>
            </a:r>
          </a:p>
          <a:p>
            <a:pPr lvl="1"/>
            <a:endParaRPr lang="sr-Latn-RS" dirty="0"/>
          </a:p>
          <a:p>
            <a:pPr lvl="1"/>
            <a:r>
              <a:rPr lang="sr-Latn-RS" dirty="0"/>
              <a:t>Nekad ne želimo da imamo ceo API strane biblioteke otvoren u našem kodu</a:t>
            </a:r>
          </a:p>
          <a:p>
            <a:pPr lvl="1"/>
            <a:endParaRPr lang="sr-Latn-RS" dirty="0"/>
          </a:p>
          <a:p>
            <a:pPr lvl="1"/>
            <a:r>
              <a:rPr lang="sr-Latn-RS" dirty="0" err="1"/>
              <a:t>Cross-platform</a:t>
            </a:r>
            <a:endParaRPr lang="sr-Latn-RS" dirty="0"/>
          </a:p>
          <a:p>
            <a:pPr lvl="1"/>
            <a:endParaRPr lang="sr-Latn-RS" dirty="0"/>
          </a:p>
          <a:p>
            <a:pPr lvl="1"/>
            <a:r>
              <a:rPr lang="sr-Latn-RS" dirty="0"/>
              <a:t>Lakša zamena implementacije</a:t>
            </a:r>
          </a:p>
        </p:txBody>
      </p:sp>
    </p:spTree>
    <p:extLst>
      <p:ext uri="{BB962C8B-B14F-4D97-AF65-F5344CB8AC3E}">
        <p14:creationId xmlns:p14="http://schemas.microsoft.com/office/powerpoint/2010/main" val="325341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DE06-9AAE-4D74-BDA0-5A26E178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Nivo apstrakcije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B732A-DAB2-441A-B0F2-016FC5593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596" y="1432193"/>
            <a:ext cx="8792563" cy="52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45-8D5F-4E87-B0C3-D04C9E31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spdlog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4CBC-1888-41E1-B6CD-A5FC47AAE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Pruža nam svoje mogućnosti kroz klasu </a:t>
            </a:r>
            <a:r>
              <a:rPr lang="sr-Latn-RS" dirty="0" err="1">
                <a:solidFill>
                  <a:srgbClr val="92D050"/>
                </a:solidFill>
                <a:latin typeface="Consolas" panose="020B0609020204030204" pitchFamily="49" charset="0"/>
              </a:rPr>
              <a:t>spdlog</a:t>
            </a:r>
            <a:r>
              <a:rPr lang="sr-Latn-RS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sr-Latn-RS" dirty="0" err="1">
                <a:solidFill>
                  <a:srgbClr val="FFFF00"/>
                </a:solidFill>
                <a:latin typeface="Consolas" panose="020B0609020204030204" pitchFamily="49" charset="0"/>
              </a:rPr>
              <a:t>logger</a:t>
            </a:r>
            <a:endParaRPr lang="sr-Latn-R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Iz dokumentacije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D60A-414C-4CEA-97C5-0E29A16E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70" y="2763411"/>
            <a:ext cx="814501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2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9D36-DA79-46FA-AD2A-212C4872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E86935-5AEE-45FC-811C-9B3AFD016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524" y="2183176"/>
            <a:ext cx="8880951" cy="40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01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9D36-DA79-46FA-AD2A-212C4872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2A841-3876-4914-9400-39DC9FE5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04DD198D-139D-49FC-A819-124ED6AD8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57281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4661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Digresija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820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Digresija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1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040B4-D5ED-4036-B1BA-A056E812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Virtuelne funkcije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CAB48-C231-4AA1-884A-5701AE7E3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dispatch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Polymorphism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Funkcija se bira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vtable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Zašto nisu sve funkcije virtuelne?</a:t>
            </a:r>
          </a:p>
        </p:txBody>
      </p:sp>
    </p:spTree>
    <p:extLst>
      <p:ext uri="{BB962C8B-B14F-4D97-AF65-F5344CB8AC3E}">
        <p14:creationId xmlns:p14="http://schemas.microsoft.com/office/powerpoint/2010/main" val="29400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5830-D3C9-4197-B6CA-4F35540F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Two-phase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construction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A5FEC-9BBF-4345-B218-4BD43D22D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Inicijalizacija statičkih varijabli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Lakša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reinicijalizacija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/ mogućnost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pool-ovanja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Povratna vrednost / Status inicijalizacije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Poziv virtuelnih funkcija prilikom inicijalizacije</a:t>
            </a:r>
          </a:p>
        </p:txBody>
      </p:sp>
    </p:spTree>
    <p:extLst>
      <p:ext uri="{BB962C8B-B14F-4D97-AF65-F5344CB8AC3E}">
        <p14:creationId xmlns:p14="http://schemas.microsoft.com/office/powerpoint/2010/main" val="804271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6BE67-B040-4CC5-84D3-0B7B80DC7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182" y="550024"/>
            <a:ext cx="6215635" cy="57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78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52693-46D1-4ADD-B372-6D02FD1EC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673" b="41470"/>
          <a:stretch/>
        </p:blipFill>
        <p:spPr>
          <a:xfrm>
            <a:off x="341524" y="151957"/>
            <a:ext cx="5133859" cy="6447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10B2A-743E-4082-B77D-2F923B4C8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94" y="1103001"/>
            <a:ext cx="6284053" cy="46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2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9776-4217-48A1-85A6-D8A87E33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Vežba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35CF3-8839-4215-9D49-04FDFA60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Napraviti instancu klase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u main.cpp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Inicijalizovati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pravilno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Prekinuti izvršavanje koda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Završiti program pravilno</a:t>
            </a:r>
          </a:p>
        </p:txBody>
      </p:sp>
    </p:spTree>
    <p:extLst>
      <p:ext uri="{BB962C8B-B14F-4D97-AF65-F5344CB8AC3E}">
        <p14:creationId xmlns:p14="http://schemas.microsoft.com/office/powerpoint/2010/main" val="323086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D002D2-3981-4BAD-8362-1EBEA060D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"/>
          <a:stretch/>
        </p:blipFill>
        <p:spPr>
          <a:xfrm>
            <a:off x="2889864" y="636224"/>
            <a:ext cx="6412272" cy="55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80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F3D8-E889-4205-A9E2-38BEB8D3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 sledećem predavanju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8D5F-73D8-424C-9BF9-2EA8A8B1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15913"/>
            <a:ext cx="10353762" cy="4058751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Počinjemo da radimo prave stvari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Pravljenje prozora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Još 3rd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party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biblioteka</a:t>
            </a:r>
          </a:p>
        </p:txBody>
      </p:sp>
    </p:spTree>
    <p:extLst>
      <p:ext uri="{BB962C8B-B14F-4D97-AF65-F5344CB8AC3E}">
        <p14:creationId xmlns:p14="http://schemas.microsoft.com/office/powerpoint/2010/main" val="86361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9D080-9A17-46FD-B25F-7A70F2BF3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5" name="VVVVVV Nintendo Switch Launch Trailer-u4t409Qnn6s">
            <a:hlinkClick r:id="" action="ppaction://media"/>
            <a:extLst>
              <a:ext uri="{FF2B5EF4-FFF2-40B4-BE49-F238E27FC236}">
                <a16:creationId xmlns:a16="http://schemas.microsoft.com/office/drawing/2014/main" id="{CB6C4D1A-E5C5-4B6D-964C-DF0A7763D1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49" end="276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409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D122B-87AA-4C77-9DD8-6B5E6A855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42" y="1291766"/>
            <a:ext cx="4839633" cy="1826961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A374F-C1DF-4048-A876-EB42FD95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51" y="3685032"/>
            <a:ext cx="4839633" cy="1693871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07CE08-8609-4A72-8B99-CD61BA9FEEA3}"/>
              </a:ext>
            </a:extLst>
          </p:cNvPr>
          <p:cNvSpPr/>
          <p:nvPr/>
        </p:nvSpPr>
        <p:spPr>
          <a:xfrm>
            <a:off x="2243328" y="6278803"/>
            <a:ext cx="7705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>
                <a:hlinkClick r:id="rId5"/>
              </a:rPr>
              <a:t>https://github.com/TerryCavanagh/VVVVVV/tree/master/desktop_version</a:t>
            </a:r>
            <a:r>
              <a:rPr lang="sr-Latn-R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50001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3rd </a:t>
            </a:r>
            <a:r>
              <a:rPr lang="sr-Latn-R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party</a:t>
            </a:r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5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Zašto?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20225"/>
          </a:xfrm>
        </p:spPr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Dupliranje posla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Potencijalno su osobe čija je biblioteka eksperti iz te oblasti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Ubrzava naš razvoj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Fokusiramo se na ono što stvarno želimo da uradimo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Domaći: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How Logging Made me a Better Developer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16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Kako?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7A39C972-BD08-4963-9651-14CC8AB52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AE90E057-A094-46A0-8CE0-BE91D1A1EB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67229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3552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Logging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1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Logging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59791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Logovanje je proces snimanja stanja i akcija na sekundarni interfejs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Čemu služi?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Debugging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Nema uticaj na funkcionalnost programa *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Bitno je da se može uključiti i isključiti na jednostavan način zbog uticaja na performanse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29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04E0CBBD95D04B8A84E98A6227AD15" ma:contentTypeVersion="13" ma:contentTypeDescription="Create a new document." ma:contentTypeScope="" ma:versionID="26ec4c768d85c41a98443a5bc88a01c1">
  <xsd:schema xmlns:xsd="http://www.w3.org/2001/XMLSchema" xmlns:xs="http://www.w3.org/2001/XMLSchema" xmlns:p="http://schemas.microsoft.com/office/2006/metadata/properties" xmlns:ns3="024b1eb6-f664-495d-8647-db6aa2b41110" xmlns:ns4="43f039d6-325b-49db-99b0-9d1b8198b792" targetNamespace="http://schemas.microsoft.com/office/2006/metadata/properties" ma:root="true" ma:fieldsID="9c41acf164818002ed1c53686b7f597c" ns3:_="" ns4:_="">
    <xsd:import namespace="024b1eb6-f664-495d-8647-db6aa2b41110"/>
    <xsd:import namespace="43f039d6-325b-49db-99b0-9d1b8198b7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b1eb6-f664-495d-8647-db6aa2b41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039d6-325b-49db-99b0-9d1b8198b79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3834F9-C778-4DC6-AEE9-86D21ED3E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b1eb6-f664-495d-8647-db6aa2b41110"/>
    <ds:schemaRef ds:uri="43f039d6-325b-49db-99b0-9d1b8198b7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3BF998-18EB-4574-9FFA-A1AF84A4356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821</Words>
  <Application>Microsoft Office PowerPoint</Application>
  <PresentationFormat>Widescreen</PresentationFormat>
  <Paragraphs>179</Paragraphs>
  <Slides>27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Ubisoft Sans</vt:lpstr>
      <vt:lpstr>Calisto MT</vt:lpstr>
      <vt:lpstr>Consolas</vt:lpstr>
      <vt:lpstr>Calibri</vt:lpstr>
      <vt:lpstr>Ubisoft Sans Bold</vt:lpstr>
      <vt:lpstr>Wingdings 2</vt:lpstr>
      <vt:lpstr>Slate</vt:lpstr>
      <vt:lpstr>GAME PROGRAMMING IN C++</vt:lpstr>
      <vt:lpstr>Digresija</vt:lpstr>
      <vt:lpstr>PowerPoint Presentation</vt:lpstr>
      <vt:lpstr>PowerPoint Presentation</vt:lpstr>
      <vt:lpstr>3rd party libraries</vt:lpstr>
      <vt:lpstr>Zašto?</vt:lpstr>
      <vt:lpstr>Kako?</vt:lpstr>
      <vt:lpstr>Logging</vt:lpstr>
      <vt:lpstr>Logging</vt:lpstr>
      <vt:lpstr>spdlog</vt:lpstr>
      <vt:lpstr>Formatiranje teksta</vt:lpstr>
      <vt:lpstr>Logging API</vt:lpstr>
      <vt:lpstr>PowerPoint Presentation</vt:lpstr>
      <vt:lpstr>PowerPoint Presentation</vt:lpstr>
      <vt:lpstr>Nivo apstrakcije</vt:lpstr>
      <vt:lpstr>Nivo apstrakcije</vt:lpstr>
      <vt:lpstr>spdlog</vt:lpstr>
      <vt:lpstr>Application layer</vt:lpstr>
      <vt:lpstr>Application layer</vt:lpstr>
      <vt:lpstr>Digresija</vt:lpstr>
      <vt:lpstr>Virtuelne funkcije</vt:lpstr>
      <vt:lpstr>Two-phase construction</vt:lpstr>
      <vt:lpstr>PowerPoint Presentation</vt:lpstr>
      <vt:lpstr>PowerPoint Presentation</vt:lpstr>
      <vt:lpstr>Vežba</vt:lpstr>
      <vt:lpstr>PowerPoint Presentation</vt:lpstr>
      <vt:lpstr>Na sledećem predavanju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creator>GSh</dc:creator>
  <cp:lastModifiedBy>Nikola Šobajić</cp:lastModifiedBy>
  <cp:revision>22</cp:revision>
  <dcterms:created xsi:type="dcterms:W3CDTF">2020-02-16T11:19:37Z</dcterms:created>
  <dcterms:modified xsi:type="dcterms:W3CDTF">2020-03-02T19:27:29Z</dcterms:modified>
</cp:coreProperties>
</file>